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34.jpg" ContentType="image/jpg"/>
  <Override PartName="/ppt/media/image39.jpg" ContentType="image/jpg"/>
  <Override PartName="/ppt/media/image40.jpg" ContentType="image/jpg"/>
  <Override PartName="/ppt/media/image42.jpg" ContentType="image/jp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bookmarkIdSeed="5">
  <p:sldMasterIdLst>
    <p:sldMasterId id="2147483773" r:id="rId1"/>
  </p:sldMasterIdLst>
  <p:notesMasterIdLst>
    <p:notesMasterId r:id="rId51"/>
  </p:notesMasterIdLst>
  <p:handoutMasterIdLst>
    <p:handoutMasterId r:id="rId52"/>
  </p:handoutMasterIdLst>
  <p:sldIdLst>
    <p:sldId id="256" r:id="rId2"/>
    <p:sldId id="688" r:id="rId3"/>
    <p:sldId id="682" r:id="rId4"/>
    <p:sldId id="681" r:id="rId5"/>
    <p:sldId id="711" r:id="rId6"/>
    <p:sldId id="531" r:id="rId7"/>
    <p:sldId id="685" r:id="rId8"/>
    <p:sldId id="655" r:id="rId9"/>
    <p:sldId id="712" r:id="rId10"/>
    <p:sldId id="713" r:id="rId11"/>
    <p:sldId id="694" r:id="rId12"/>
    <p:sldId id="684" r:id="rId13"/>
    <p:sldId id="393" r:id="rId14"/>
    <p:sldId id="697" r:id="rId15"/>
    <p:sldId id="334" r:id="rId16"/>
    <p:sldId id="267" r:id="rId17"/>
    <p:sldId id="266" r:id="rId18"/>
    <p:sldId id="259" r:id="rId19"/>
    <p:sldId id="260" r:id="rId20"/>
    <p:sldId id="450" r:id="rId21"/>
    <p:sldId id="451" r:id="rId22"/>
    <p:sldId id="261" r:id="rId23"/>
    <p:sldId id="270" r:id="rId24"/>
    <p:sldId id="271" r:id="rId25"/>
    <p:sldId id="452" r:id="rId26"/>
    <p:sldId id="702" r:id="rId27"/>
    <p:sldId id="706" r:id="rId28"/>
    <p:sldId id="703" r:id="rId29"/>
    <p:sldId id="704" r:id="rId30"/>
    <p:sldId id="705" r:id="rId31"/>
    <p:sldId id="701" r:id="rId32"/>
    <p:sldId id="541" r:id="rId33"/>
    <p:sldId id="709" r:id="rId34"/>
    <p:sldId id="664" r:id="rId35"/>
    <p:sldId id="542" r:id="rId36"/>
    <p:sldId id="699" r:id="rId37"/>
    <p:sldId id="700" r:id="rId38"/>
    <p:sldId id="652" r:id="rId39"/>
    <p:sldId id="557" r:id="rId40"/>
    <p:sldId id="665" r:id="rId41"/>
    <p:sldId id="667" r:id="rId42"/>
    <p:sldId id="560" r:id="rId43"/>
    <p:sldId id="698" r:id="rId44"/>
    <p:sldId id="707" r:id="rId45"/>
    <p:sldId id="561" r:id="rId46"/>
    <p:sldId id="670" r:id="rId47"/>
    <p:sldId id="668" r:id="rId48"/>
    <p:sldId id="669" r:id="rId49"/>
    <p:sldId id="678" r:id="rId50"/>
  </p:sldIdLst>
  <p:sldSz cx="12192000" cy="6858000"/>
  <p:notesSz cx="6858000" cy="9926638"/>
  <p:custDataLst>
    <p:tags r:id="rId53"/>
  </p:custDataLst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2254"/>
    <a:srgbClr val="9966FF"/>
    <a:srgbClr val="0000CC"/>
    <a:srgbClr val="800000"/>
    <a:srgbClr val="FF9300"/>
    <a:srgbClr val="FF0000"/>
    <a:srgbClr val="932968"/>
    <a:srgbClr val="0000FF"/>
    <a:srgbClr val="00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B344D84-9AFB-497E-A393-DC336BA19D2E}" styleName="Estilo Médio 3 - Ênfas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82" autoAdjust="0"/>
    <p:restoredTop sz="94624" autoAdjust="0"/>
  </p:normalViewPr>
  <p:slideViewPr>
    <p:cSldViewPr>
      <p:cViewPr varScale="1">
        <p:scale>
          <a:sx n="109" d="100"/>
          <a:sy n="109" d="100"/>
        </p:scale>
        <p:origin x="48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78"/>
    </p:cViewPr>
  </p:sorterViewPr>
  <p:notesViewPr>
    <p:cSldViewPr>
      <p:cViewPr varScale="1">
        <p:scale>
          <a:sx n="28" d="100"/>
          <a:sy n="28" d="100"/>
        </p:scale>
        <p:origin x="-1266" y="-78"/>
      </p:cViewPr>
      <p:guideLst>
        <p:guide orient="horz" pos="3127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28583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A9485FE-CAA6-41BF-B11C-3243C04ED8CE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187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fr-FR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650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15153"/>
            <a:ext cx="502920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430306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CCFE220-7583-43A4-855B-7A6FDEB9DF93}" type="slidenum">
              <a:rPr lang="fr-FR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456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267057-114E-4089-80D3-F69F955CD8B7}" type="slidenum">
              <a:rPr lang="fr-FR"/>
              <a:pPr/>
              <a:t>1</a:t>
            </a:fld>
            <a:endParaRPr lang="fr-FR" dirty="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" y="744538"/>
            <a:ext cx="6616700" cy="3722687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3306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" y="744538"/>
            <a:ext cx="6616700" cy="3722687"/>
          </a:xfrm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41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C36370E5-EC44-4159-9CB3-86CE9AA3F0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0650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FA7DF6D0-D3E5-48ED-8830-A4E2DBA56F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99332" name="Slide Number Placeholder 3">
            <a:extLst>
              <a:ext uri="{FF2B5EF4-FFF2-40B4-BE49-F238E27FC236}">
                <a16:creationId xmlns:a16="http://schemas.microsoft.com/office/drawing/2014/main" id="{8BF20DF2-BB00-4807-8DBB-0FF05C76C8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43D7FC2-BEFF-4E81-A16F-640490750844}" type="slidenum">
              <a:rPr lang="en-US" altLang="pt-BR">
                <a:latin typeface="Calibri" panose="020F0502020204030204" pitchFamily="34" charset="0"/>
              </a:rPr>
              <a:pPr eaLnBrk="1" hangingPunct="1"/>
              <a:t>38</a:t>
            </a:fld>
            <a:endParaRPr lang="en-US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31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" y="744538"/>
            <a:ext cx="6616700" cy="3722687"/>
          </a:xfrm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56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" y="744538"/>
            <a:ext cx="6616700" cy="3722687"/>
          </a:xfrm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78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79C47-E1D6-48BE-84F3-51E19A039FE8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120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" y="744538"/>
            <a:ext cx="6616700" cy="3722687"/>
          </a:xfrm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13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" y="744538"/>
            <a:ext cx="6616700" cy="3722687"/>
          </a:xfrm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7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" y="744538"/>
            <a:ext cx="6616700" cy="3722687"/>
          </a:xfrm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72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" y="744538"/>
            <a:ext cx="6616700" cy="3722687"/>
          </a:xfrm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53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" y="744538"/>
            <a:ext cx="6616700" cy="3722687"/>
          </a:xfrm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9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D71F41-5499-CF4C-894F-43357CDB1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AF012D-2E4A-E346-B6C1-94A090321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61B1A3-22D8-4B48-93A6-5ECD27480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E904-817C-3B45-831E-ECA2E5F8E386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F17A08-6D4D-5F42-8025-7D75858F1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2D8C1D-D3EC-4D48-AF82-7E9EC48C4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127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B0A71-2450-2640-A071-0A5AFC20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" y="-1736"/>
            <a:ext cx="12192000" cy="694432"/>
          </a:xfrm>
        </p:spPr>
        <p:txBody>
          <a:bodyPr/>
          <a:lstStyle>
            <a:lvl1pPr algn="ctr">
              <a:defRPr b="1" i="1"/>
            </a:lvl1pPr>
          </a:lstStyle>
          <a:p>
            <a:r>
              <a:rPr lang="pt-BR" noProof="0" dirty="0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DD6B1D-C8E5-3F49-BCE1-CB61F49D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5793-44CE-384E-A2F5-02D1E34C2AFE}" type="datetime8">
              <a:rPr lang="pt-BR" smtClean="0"/>
              <a:t>29/05/2022 10:28</a:t>
            </a:fld>
            <a:endParaRPr lang="fr-F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019F188-7E40-B044-B432-EE0A6EF0A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3B571-EDB6-8246-9C75-1B3C0F8F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761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32F960D-6E7E-A44A-AD30-2FBACC79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1CA0F-9D57-7E41-9E5C-E25F7DC4FFAC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5E0FAD5-1DFD-934F-916F-E664C061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  <a:endParaRPr lang="fr-F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55DEAE-04CE-B441-BA3C-852DC6D2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1730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E6DA3AE-D1B2-674B-B30F-E3CE1F0A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39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CF8EA0-A254-1E45-B261-936F409FF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132866-06AD-F446-8C34-C337BF2B8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1CA0F-9D57-7E41-9E5C-E25F7DC4FFAC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517BBE-8D15-0340-B4DD-E07A8829C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Física Experimental</a:t>
            </a:r>
            <a:endParaRPr lang="fr-F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6CE643-02A6-8541-9F5B-1BE0A6301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54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</p:sldLayoutIdLst>
  <p:hf hdr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75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3220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5" Type="http://schemas.openxmlformats.org/officeDocument/2006/relationships/image" Target="../media/image3201.png"/><Relationship Id="rId4" Type="http://schemas.openxmlformats.org/officeDocument/2006/relationships/image" Target="../media/image2810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ist.gov/pml/div688/grp50/primary-frequency-standards.cfm" TargetMode="External"/><Relationship Id="rId4" Type="http://schemas.openxmlformats.org/officeDocument/2006/relationships/image" Target="../media/image32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33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0.jpg"/><Relationship Id="rId4" Type="http://schemas.openxmlformats.org/officeDocument/2006/relationships/hyperlink" Target="http://www.bipm.org/fr/si/base_units/metre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http://www.bipm.org/fr/si/base_units/metr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51.png"/><Relationship Id="rId4" Type="http://schemas.openxmlformats.org/officeDocument/2006/relationships/image" Target="../media/image33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3.emf"/><Relationship Id="rId7" Type="http://schemas.openxmlformats.org/officeDocument/2006/relationships/image" Target="../media/image56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openxmlformats.org/officeDocument/2006/relationships/image" Target="../media/image530.png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44.emf"/><Relationship Id="rId9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12" Type="http://schemas.openxmlformats.org/officeDocument/2006/relationships/image" Target="../media/image7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80.png"/><Relationship Id="rId4" Type="http://schemas.openxmlformats.org/officeDocument/2006/relationships/image" Target="../media/image72.png"/><Relationship Id="rId9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85.jpe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86.gif"/><Relationship Id="rId9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78827" y="2420888"/>
            <a:ext cx="6434345" cy="1371600"/>
          </a:xfrm>
          <a:noFill/>
        </p:spPr>
        <p:txBody>
          <a:bodyPr>
            <a:normAutofit/>
          </a:bodyPr>
          <a:lstStyle/>
          <a:p>
            <a:r>
              <a:rPr lang="pt-BR" sz="4400" i="1" dirty="0">
                <a:solidFill>
                  <a:srgbClr val="C00000"/>
                </a:solidFill>
              </a:rPr>
              <a:t>Física Experimental </a:t>
            </a:r>
            <a:br>
              <a:rPr lang="pt-BR" sz="4400" dirty="0">
                <a:solidFill>
                  <a:srgbClr val="C00000"/>
                </a:solidFill>
              </a:rPr>
            </a:br>
            <a:fld id="{7FA2D39A-669D-FD49-BA86-A1B4494F82DC}" type="datetimeyyyy">
              <a:rPr lang="pt-BR" sz="4400">
                <a:solidFill>
                  <a:srgbClr val="C00000"/>
                </a:solidFill>
              </a:rPr>
              <a:t>2022</a:t>
            </a:fld>
            <a:r>
              <a:rPr lang="pt-BR" sz="4400" dirty="0">
                <a:solidFill>
                  <a:srgbClr val="C00000"/>
                </a:solidFill>
              </a:rPr>
              <a:t>/01</a:t>
            </a:r>
          </a:p>
        </p:txBody>
      </p:sp>
      <p:sp>
        <p:nvSpPr>
          <p:cNvPr id="3" name="Retângulo 2"/>
          <p:cNvSpPr/>
          <p:nvPr/>
        </p:nvSpPr>
        <p:spPr>
          <a:xfrm>
            <a:off x="6095999" y="4962007"/>
            <a:ext cx="54360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ea typeface="Calibri" panose="020F0502020204030204" pitchFamily="34" charset="0"/>
              </a:rPr>
              <a:t>Universidade Federal do Espírito Santo</a:t>
            </a:r>
          </a:p>
          <a:p>
            <a:pPr algn="r"/>
            <a:r>
              <a:rPr lang="pt-BR" dirty="0">
                <a:ea typeface="Calibri" panose="020F0502020204030204" pitchFamily="34" charset="0"/>
              </a:rPr>
              <a:t>Centro de Ciências Exatas - CCE</a:t>
            </a:r>
          </a:p>
          <a:p>
            <a:pPr algn="r"/>
            <a:r>
              <a:rPr lang="pt-BR" dirty="0">
                <a:ea typeface="Calibri" panose="020F0502020204030204" pitchFamily="34" charset="0"/>
              </a:rPr>
              <a:t>Departamento de Física - DFIS</a:t>
            </a:r>
          </a:p>
        </p:txBody>
      </p:sp>
      <p:pic>
        <p:nvPicPr>
          <p:cNvPr id="1026" name="Picture 2" descr="Atendimento EARTE - UFES">
            <a:extLst>
              <a:ext uri="{FF2B5EF4-FFF2-40B4-BE49-F238E27FC236}">
                <a16:creationId xmlns:a16="http://schemas.microsoft.com/office/drawing/2014/main" id="{964931E0-4A94-7143-BDC3-FB1FBD747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88640"/>
            <a:ext cx="54864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99BDE22C-0113-9D47-A61A-377439436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Cronograma</a:t>
            </a:r>
          </a:p>
        </p:txBody>
      </p:sp>
      <p:sp>
        <p:nvSpPr>
          <p:cNvPr id="24" name="Espaço Reservado para Data 23">
            <a:extLst>
              <a:ext uri="{FF2B5EF4-FFF2-40B4-BE49-F238E27FC236}">
                <a16:creationId xmlns:a16="http://schemas.microsoft.com/office/drawing/2014/main" id="{36B64247-8914-8B47-B02A-DEB4675C2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A7BE1-7438-354D-959C-DDDEA5FF7466}" type="datetime8">
              <a:rPr lang="pt-BR" smtClean="0"/>
              <a:t>29/05/2022 10:28</a:t>
            </a:fld>
            <a:endParaRPr lang="fr-FR" dirty="0"/>
          </a:p>
        </p:txBody>
      </p:sp>
      <p:sp>
        <p:nvSpPr>
          <p:cNvPr id="25" name="Espaço Reservado para Rodapé 24">
            <a:extLst>
              <a:ext uri="{FF2B5EF4-FFF2-40B4-BE49-F238E27FC236}">
                <a16:creationId xmlns:a16="http://schemas.microsoft.com/office/drawing/2014/main" id="{1C2F2368-D923-CC49-B8FC-C5DB1D1D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51AB197-652C-8E46-8B6B-BF033335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EC7623F-11B8-5746-9756-DDBE84920E72}"/>
              </a:ext>
            </a:extLst>
          </p:cNvPr>
          <p:cNvSpPr txBox="1"/>
          <p:nvPr/>
        </p:nvSpPr>
        <p:spPr>
          <a:xfrm>
            <a:off x="4145281" y="481584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D5D99687-B046-EE4F-8071-60EB606B5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722456"/>
              </p:ext>
            </p:extLst>
          </p:nvPr>
        </p:nvGraphicFramePr>
        <p:xfrm>
          <a:off x="227348" y="767796"/>
          <a:ext cx="11737304" cy="2007492"/>
        </p:xfrm>
        <a:graphic>
          <a:graphicData uri="http://schemas.openxmlformats.org/drawingml/2006/table">
            <a:tbl>
              <a:tblPr firstRow="1" firstCol="1" bandRow="1"/>
              <a:tblGrid>
                <a:gridCol w="648000">
                  <a:extLst>
                    <a:ext uri="{9D8B030D-6E8A-4147-A177-3AD203B41FA5}">
                      <a16:colId xmlns:a16="http://schemas.microsoft.com/office/drawing/2014/main" val="276750079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790707438"/>
                    </a:ext>
                  </a:extLst>
                </a:gridCol>
                <a:gridCol w="756228">
                  <a:extLst>
                    <a:ext uri="{9D8B030D-6E8A-4147-A177-3AD203B41FA5}">
                      <a16:colId xmlns:a16="http://schemas.microsoft.com/office/drawing/2014/main" val="162016443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72166644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98472003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492574071"/>
                    </a:ext>
                  </a:extLst>
                </a:gridCol>
                <a:gridCol w="7740860">
                  <a:extLst>
                    <a:ext uri="{9D8B030D-6E8A-4147-A177-3AD203B41FA5}">
                      <a16:colId xmlns:a16="http://schemas.microsoft.com/office/drawing/2014/main" val="2824770312"/>
                    </a:ext>
                  </a:extLst>
                </a:gridCol>
              </a:tblGrid>
              <a:tr h="216000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AGOSTO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72673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SEG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TER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QUA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QUI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SAB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Conteúdo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8943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Experimento A7:</a:t>
                      </a: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Momento de Inércia e Dinâmica de Rotação;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1359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Entrega de Relatório; e discussão dos relatórios;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1377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pt-BR" sz="2200" b="1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AVALIAÇÃO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9449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Provas Finais;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8006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Conteúdo 5">
                <a:extLst>
                  <a:ext uri="{FF2B5EF4-FFF2-40B4-BE49-F238E27FC236}">
                    <a16:creationId xmlns:a16="http://schemas.microsoft.com/office/drawing/2014/main" id="{68C20190-7FD2-F444-A9A2-AD6F6F36F5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372" y="2951532"/>
                <a:ext cx="11305255" cy="32644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25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05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975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 fontAlgn="auto">
                  <a:spcAft>
                    <a:spcPts val="0"/>
                  </a:spcAft>
                  <a:buFont typeface="Wingdings 2" pitchFamily="18" charset="2"/>
                  <a:buChar char=""/>
                </a:pPr>
                <a:r>
                  <a:rPr lang="pt-BR" sz="2400" b="1" dirty="0">
                    <a:solidFill>
                      <a:srgbClr val="FF0000"/>
                    </a:solidFill>
                  </a:rPr>
                  <a:t>Condições para aprovação:</a:t>
                </a:r>
              </a:p>
              <a:p>
                <a:pPr marL="321461" indent="-257168" algn="just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pt-BR" sz="24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pt-BR" sz="2400" i="1" dirty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400" i="1" dirty="0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pt-BR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i="1" dirty="0">
                        <a:latin typeface="Cambria Math" panose="02040503050406030204" pitchFamily="18" charset="0"/>
                      </a:rPr>
                      <m:t>𝑃𝑎𝑟𝑐𝑖𝑎𝑙</m:t>
                    </m:r>
                    <m:d>
                      <m:dPr>
                        <m:ctrlPr>
                          <a:rPr lang="pt-B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 dirty="0"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</m:d>
                    <m:r>
                      <a:rPr lang="pt-BR" sz="2400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z="24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𝑅𝑒𝑙𝑎𝑡</m:t>
                        </m:r>
                        <m:r>
                          <a:rPr lang="pt-BR" sz="24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lang="pt-BR" sz="24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𝑟𝑖𝑜𝑠</m:t>
                        </m:r>
                      </m:e>
                    </m:nary>
                    <m:r>
                      <a:rPr lang="pt-BR" sz="24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𝐴𝑣𝑎𝑙𝑖𝑎</m:t>
                        </m:r>
                        <m:r>
                          <a:rPr lang="pt-BR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çõ</m:t>
                        </m:r>
                        <m:r>
                          <a:rPr lang="pt-BR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𝑒𝑠</m:t>
                        </m:r>
                      </m:e>
                    </m:nary>
                  </m:oMath>
                </a14:m>
                <a:endParaRPr lang="pt-BR" sz="2400" dirty="0"/>
              </a:p>
              <a:p>
                <a:pPr marL="321461" indent="-257168" algn="just" fontAlgn="auto">
                  <a:spcAft>
                    <a:spcPts val="0"/>
                  </a:spcAft>
                </a:pPr>
                <a:r>
                  <a:rPr lang="pt-BR" sz="2400" dirty="0"/>
                  <a:t>Se </a:t>
                </a:r>
                <a14:m>
                  <m:oMath xmlns:m="http://schemas.openxmlformats.org/officeDocument/2006/math">
                    <m:r>
                      <a:rPr lang="pt-BR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𝑀𝑃</m:t>
                    </m:r>
                    <m:r>
                      <a:rPr lang="pt-BR" sz="2400" i="1" dirty="0">
                        <a:latin typeface="Cambria Math" panose="02040503050406030204" pitchFamily="18" charset="0"/>
                      </a:rPr>
                      <m:t> ≥ </m:t>
                    </m:r>
                    <m:r>
                      <a:rPr lang="pt-BR" sz="2400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7,</m:t>
                    </m:r>
                  </m:oMath>
                </a14:m>
                <a:r>
                  <a:rPr lang="pt-BR" sz="2400" dirty="0">
                    <a:solidFill>
                      <a:schemeClr val="accent4">
                        <a:lumMod val="75000"/>
                      </a:schemeClr>
                    </a:solidFill>
                  </a:rPr>
                  <a:t>0</a:t>
                </a:r>
                <a:r>
                  <a:rPr lang="pt-BR" sz="2400" dirty="0"/>
                  <a:t> Pontos </a:t>
                </a:r>
                <a:r>
                  <a:rPr lang="pt-BR" sz="2400" dirty="0">
                    <a:sym typeface="Wingdings" panose="05000000000000000000" pitchFamily="2" charset="2"/>
                  </a:rPr>
                  <a:t> Aluno aprovado e Dispensado da Prova Final;</a:t>
                </a:r>
              </a:p>
              <a:p>
                <a:pPr marL="321461" indent="-257168" algn="just" fontAlgn="auto">
                  <a:spcAft>
                    <a:spcPts val="0"/>
                  </a:spcAft>
                </a:pPr>
                <a:r>
                  <a:rPr lang="pt-BR" sz="2400" dirty="0">
                    <a:sym typeface="Wingdings" panose="05000000000000000000" pitchFamily="2" charset="2"/>
                  </a:rPr>
                  <a:t>Se </a:t>
                </a:r>
                <a14:m>
                  <m:oMath xmlns:m="http://schemas.openxmlformats.org/officeDocument/2006/math">
                    <m:r>
                      <a:rPr lang="pt-BR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𝑀𝑃</m:t>
                    </m:r>
                    <m:r>
                      <a:rPr lang="pt-BR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&lt;</m:t>
                    </m:r>
                    <m:r>
                      <a:rPr lang="pt-BR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pt-BR" sz="2400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7,0</m:t>
                    </m:r>
                    <m:r>
                      <a:rPr lang="pt-BR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pt-BR" sz="2400" dirty="0">
                    <a:sym typeface="Wingdings" panose="05000000000000000000" pitchFamily="2" charset="2"/>
                  </a:rPr>
                  <a:t>Pontos  O aluno que tiver frequência pelo menos 75% de frequência terá o direito de fazer a Prova Final (</a:t>
                </a:r>
                <a:r>
                  <a:rPr lang="pt-BR" sz="2400" i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PF</a:t>
                </a:r>
                <a:r>
                  <a:rPr lang="pt-BR" sz="2400" dirty="0">
                    <a:sym typeface="Wingdings" panose="05000000000000000000" pitchFamily="2" charset="2"/>
                  </a:rPr>
                  <a:t>);</a:t>
                </a:r>
              </a:p>
              <a:p>
                <a:pPr marL="321461" indent="-257168" algn="just" fontAlgn="auto">
                  <a:spcAft>
                    <a:spcPts val="0"/>
                  </a:spcAft>
                </a:pPr>
                <a:endParaRPr lang="pt-BR" sz="2400" dirty="0">
                  <a:sym typeface="Wingdings" panose="05000000000000000000" pitchFamily="2" charset="2"/>
                </a:endParaRPr>
              </a:p>
              <a:p>
                <a:pPr marL="664352" lvl="1" indent="-257168" algn="just" fontAlgn="auto">
                  <a:spcAft>
                    <a:spcPts val="0"/>
                  </a:spcAft>
                </a:pPr>
                <a:r>
                  <a:rPr lang="pt-BR" sz="2400" dirty="0">
                    <a:sym typeface="Wingdings" panose="05000000000000000000" pitchFamily="2" charset="2"/>
                  </a:rPr>
                  <a:t>Então: </a:t>
                </a:r>
                <a14:m>
                  <m:oMath xmlns:m="http://schemas.openxmlformats.org/officeDocument/2006/math">
                    <m:r>
                      <a:rPr lang="pt-BR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pt-BR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𝑀𝑃</m:t>
                    </m:r>
                    <m:r>
                      <a:rPr lang="pt-BR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+ </m:t>
                    </m:r>
                    <m:r>
                      <a:rPr lang="pt-BR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𝑃𝐹</m:t>
                    </m:r>
                    <m:r>
                      <a:rPr lang="pt-BR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)/2 ≥ 5,0 </m:t>
                    </m:r>
                  </m:oMath>
                </a14:m>
                <a:r>
                  <a:rPr lang="pt-BR" sz="2400" dirty="0">
                    <a:sym typeface="Wingdings" panose="05000000000000000000" pitchFamily="2" charset="2"/>
                  </a:rPr>
                  <a:t>Pontos  </a:t>
                </a:r>
                <a:r>
                  <a:rPr lang="pt-BR" sz="2400" b="1" dirty="0">
                    <a:solidFill>
                      <a:srgbClr val="0000FF"/>
                    </a:solidFill>
                    <a:sym typeface="Wingdings" panose="05000000000000000000" pitchFamily="2" charset="2"/>
                  </a:rPr>
                  <a:t>Aluno Aprovado</a:t>
                </a:r>
              </a:p>
              <a:p>
                <a:pPr marL="664352" lvl="1" indent="-257168" algn="just" fontAlgn="auto">
                  <a:spcAft>
                    <a:spcPts val="0"/>
                  </a:spcAft>
                </a:pPr>
                <a:r>
                  <a:rPr lang="pt-BR" sz="2400" dirty="0"/>
                  <a:t>Senão:</a:t>
                </a:r>
                <a14:m>
                  <m:oMath xmlns:m="http://schemas.openxmlformats.org/officeDocument/2006/math">
                    <m:r>
                      <a:rPr lang="pt-BR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pt-BR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𝑀𝑃</m:t>
                    </m:r>
                    <m:r>
                      <a:rPr lang="pt-BR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+ </m:t>
                    </m:r>
                    <m:r>
                      <a:rPr lang="pt-BR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𝑃𝐹</m:t>
                    </m:r>
                    <m:r>
                      <a:rPr lang="pt-BR" sz="2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)/2</m:t>
                    </m:r>
                    <m:r>
                      <a:rPr lang="pt-BR" sz="24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2400" i="1" dirty="0">
                        <a:latin typeface="Cambria Math" panose="02040503050406030204" pitchFamily="18" charset="0"/>
                      </a:rPr>
                      <m:t>5,0 </m:t>
                    </m:r>
                  </m:oMath>
                </a14:m>
                <a:r>
                  <a:rPr lang="pt-BR" sz="2400" dirty="0"/>
                  <a:t>Pontos </a:t>
                </a:r>
                <a:r>
                  <a:rPr lang="pt-BR" sz="2400" dirty="0">
                    <a:sym typeface="Wingdings" panose="05000000000000000000" pitchFamily="2" charset="2"/>
                  </a:rPr>
                  <a:t> </a:t>
                </a:r>
                <a:r>
                  <a:rPr lang="pt-BR" sz="2400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Aluno Reprovado</a:t>
                </a:r>
              </a:p>
            </p:txBody>
          </p:sp>
        </mc:Choice>
        <mc:Fallback xmlns="">
          <p:sp>
            <p:nvSpPr>
              <p:cNvPr id="8" name="Espaço Reservado para Conteúdo 5">
                <a:extLst>
                  <a:ext uri="{FF2B5EF4-FFF2-40B4-BE49-F238E27FC236}">
                    <a16:creationId xmlns:a16="http://schemas.microsoft.com/office/drawing/2014/main" id="{68C20190-7FD2-F444-A9A2-AD6F6F36F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2" y="2951532"/>
                <a:ext cx="11305255" cy="3264483"/>
              </a:xfrm>
              <a:prstGeom prst="rect">
                <a:avLst/>
              </a:prstGeom>
              <a:blipFill>
                <a:blip r:embed="rId2"/>
                <a:stretch>
                  <a:fillRect l="-561" t="-5769" r="-785" b="-30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888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6F5AE07-E053-3F4C-A4E0-7A2B3C1F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Apresentação</a:t>
            </a:r>
            <a:r>
              <a:rPr lang="fr-FR" dirty="0"/>
              <a:t> do </a:t>
            </a:r>
            <a:r>
              <a:rPr lang="fr-FR" dirty="0" err="1"/>
              <a:t>Curso</a:t>
            </a:r>
            <a:endParaRPr lang="pt-BR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EBEE9A9-F0CC-894B-A13C-CA8265798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2141-B1D4-D142-8F05-1D731FAD0EDF}" type="datetime8">
              <a:rPr lang="pt-BR" smtClean="0"/>
              <a:t>29/05/2022 10:28</a:t>
            </a:fld>
            <a:endParaRPr lang="fr-FR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D2B3FA6-A557-4749-AB6C-C3C1A1CC6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09FC-6DBA-4BCA-A191-7BE97F51E4E4}" type="slidenum">
              <a:rPr lang="fr-FR" smtClean="0"/>
              <a:pPr/>
              <a:t>11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2">
                <a:extLst>
                  <a:ext uri="{FF2B5EF4-FFF2-40B4-BE49-F238E27FC236}">
                    <a16:creationId xmlns:a16="http://schemas.microsoft.com/office/drawing/2014/main" id="{F284D388-CA16-6943-8730-41C89B414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3967598"/>
                  </p:ext>
                </p:extLst>
              </p:nvPr>
            </p:nvGraphicFramePr>
            <p:xfrm>
              <a:off x="1955540" y="598444"/>
              <a:ext cx="8280920" cy="585216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2322258">
                      <a:extLst>
                        <a:ext uri="{9D8B030D-6E8A-4147-A177-3AD203B41FA5}">
                          <a16:colId xmlns:a16="http://schemas.microsoft.com/office/drawing/2014/main" val="4054048088"/>
                        </a:ext>
                      </a:extLst>
                    </a:gridCol>
                    <a:gridCol w="2322258">
                      <a:extLst>
                        <a:ext uri="{9D8B030D-6E8A-4147-A177-3AD203B41FA5}">
                          <a16:colId xmlns:a16="http://schemas.microsoft.com/office/drawing/2014/main" val="1957978771"/>
                        </a:ext>
                      </a:extLst>
                    </a:gridCol>
                    <a:gridCol w="1818202">
                      <a:extLst>
                        <a:ext uri="{9D8B030D-6E8A-4147-A177-3AD203B41FA5}">
                          <a16:colId xmlns:a16="http://schemas.microsoft.com/office/drawing/2014/main" val="928466026"/>
                        </a:ext>
                      </a:extLst>
                    </a:gridCol>
                    <a:gridCol w="1818202">
                      <a:extLst>
                        <a:ext uri="{9D8B030D-6E8A-4147-A177-3AD203B41FA5}">
                          <a16:colId xmlns:a16="http://schemas.microsoft.com/office/drawing/2014/main" val="539222034"/>
                        </a:ext>
                      </a:extLst>
                    </a:gridCol>
                  </a:tblGrid>
                  <a:tr h="275149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2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Distribuição de Notas</a:t>
                          </a: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915209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Atividade</a:t>
                          </a: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Pontuação</a:t>
                          </a: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sz="2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Diário de Classe</a:t>
                          </a: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6765689"/>
                      </a:ext>
                    </a:extLst>
                  </a:tr>
                  <a:tr h="207972">
                    <a:tc vMerge="1">
                      <a:txBody>
                        <a:bodyPr/>
                        <a:lstStyle/>
                        <a:p>
                          <a:r>
                            <a:rPr lang="pt-BR" dirty="0"/>
                            <a:t>Atividade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r>
                            <a:rPr lang="pt-BR" dirty="0"/>
                            <a:t>Pontuação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Nota</a:t>
                          </a: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Peso</a:t>
                          </a: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68824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Relatório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pt-BR" sz="2400" b="0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pt-BR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0,5</a:t>
                          </a: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968663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Relatório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pt-BR" sz="2400" b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pt-BR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3695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Relatório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pt-BR" sz="2400" b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pt-BR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60078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Relatório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pt-BR" sz="2400" b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pt-BR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9996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Relatório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pt-BR" sz="2400" b="0" dirty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pt-BR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47224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Relatório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pt-BR" sz="2400" b="0" dirty="0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endParaRPr lang="pt-BR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31979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Relatório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pt-BR" sz="2400" b="0" dirty="0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oMath>
                          </a14:m>
                          <a:endParaRPr lang="pt-BR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737647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1ª Avaliação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124735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2ª Avaliação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11018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3ª Avaliação </a:t>
                          </a: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2,5</a:t>
                          </a: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</a:t>
                          </a: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3667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2">
                <a:extLst>
                  <a:ext uri="{FF2B5EF4-FFF2-40B4-BE49-F238E27FC236}">
                    <a16:creationId xmlns:a16="http://schemas.microsoft.com/office/drawing/2014/main" id="{F284D388-CA16-6943-8730-41C89B414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3967598"/>
                  </p:ext>
                </p:extLst>
              </p:nvPr>
            </p:nvGraphicFramePr>
            <p:xfrm>
              <a:off x="1955540" y="598444"/>
              <a:ext cx="8280920" cy="585216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2322258">
                      <a:extLst>
                        <a:ext uri="{9D8B030D-6E8A-4147-A177-3AD203B41FA5}">
                          <a16:colId xmlns:a16="http://schemas.microsoft.com/office/drawing/2014/main" val="4054048088"/>
                        </a:ext>
                      </a:extLst>
                    </a:gridCol>
                    <a:gridCol w="2322258">
                      <a:extLst>
                        <a:ext uri="{9D8B030D-6E8A-4147-A177-3AD203B41FA5}">
                          <a16:colId xmlns:a16="http://schemas.microsoft.com/office/drawing/2014/main" val="1957978771"/>
                        </a:ext>
                      </a:extLst>
                    </a:gridCol>
                    <a:gridCol w="1818202">
                      <a:extLst>
                        <a:ext uri="{9D8B030D-6E8A-4147-A177-3AD203B41FA5}">
                          <a16:colId xmlns:a16="http://schemas.microsoft.com/office/drawing/2014/main" val="928466026"/>
                        </a:ext>
                      </a:extLst>
                    </a:gridCol>
                    <a:gridCol w="1818202">
                      <a:extLst>
                        <a:ext uri="{9D8B030D-6E8A-4147-A177-3AD203B41FA5}">
                          <a16:colId xmlns:a16="http://schemas.microsoft.com/office/drawing/2014/main" val="539222034"/>
                        </a:ext>
                      </a:extLst>
                    </a:gridCol>
                  </a:tblGrid>
                  <a:tr h="42672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2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Distribuição de Notas</a:t>
                          </a: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9152091"/>
                      </a:ext>
                    </a:extLst>
                  </a:tr>
                  <a:tr h="42672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Atividade</a:t>
                          </a: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Pontuação</a:t>
                          </a: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sz="2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Diário de Classe</a:t>
                          </a: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6765689"/>
                      </a:ext>
                    </a:extLst>
                  </a:tr>
                  <a:tr h="426720">
                    <a:tc vMerge="1">
                      <a:txBody>
                        <a:bodyPr/>
                        <a:lstStyle/>
                        <a:p>
                          <a:r>
                            <a:rPr lang="pt-BR" dirty="0"/>
                            <a:t>Atividade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r>
                            <a:rPr lang="pt-BR" dirty="0"/>
                            <a:t>Pontuação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Nota</a:t>
                          </a: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Peso</a:t>
                          </a: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6882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288889" r="-257923" b="-9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0,5</a:t>
                          </a: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9686631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88889" r="-257923" b="-8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36958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488889" r="-257923" b="-7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600784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588889" r="-257923" b="-6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99968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688889" r="-257923" b="-5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472249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788889" r="-257923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31979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888889" r="-25792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737647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1ª Avaliação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124735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2ª Avaliação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1101871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3ª Avaliação </a:t>
                          </a: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2,5</a:t>
                          </a: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</a:t>
                          </a: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36674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81848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1" name="Rectangle 3"/>
          <p:cNvSpPr>
            <a:spLocks noChangeArrowheads="1"/>
          </p:cNvSpPr>
          <p:nvPr/>
        </p:nvSpPr>
        <p:spPr bwMode="auto">
          <a:xfrm>
            <a:off x="407368" y="872192"/>
            <a:ext cx="11377264" cy="5367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  <a:tabLst>
                <a:tab pos="171446" algn="l"/>
              </a:tabLst>
            </a:pPr>
            <a:r>
              <a:rPr lang="pt-BR" b="1" dirty="0">
                <a:solidFill>
                  <a:sysClr val="windowText" lastClr="000000"/>
                </a:solidFill>
                <a:ea typeface="Times New Roman" pitchFamily="18" charset="0"/>
              </a:rPr>
              <a:t> NÃO</a:t>
            </a:r>
            <a:r>
              <a:rPr lang="pt-BR" dirty="0">
                <a:solidFill>
                  <a:sysClr val="windowText" lastClr="000000"/>
                </a:solidFill>
                <a:ea typeface="Times New Roman" pitchFamily="18" charset="0"/>
              </a:rPr>
              <a:t> será permitido, </a:t>
            </a:r>
            <a:r>
              <a:rPr lang="pt-BR" b="1" dirty="0">
                <a:solidFill>
                  <a:sysClr val="windowText" lastClr="000000"/>
                </a:solidFill>
                <a:ea typeface="Times New Roman" pitchFamily="18" charset="0"/>
              </a:rPr>
              <a:t>em hipótese nenhuma</a:t>
            </a:r>
            <a:r>
              <a:rPr lang="pt-BR" dirty="0">
                <a:solidFill>
                  <a:sysClr val="windowText" lastClr="000000"/>
                </a:solidFill>
                <a:ea typeface="Times New Roman" pitchFamily="18" charset="0"/>
              </a:rPr>
              <a:t>, o uso de </a:t>
            </a:r>
            <a:r>
              <a:rPr lang="pt-BR" b="1" dirty="0">
                <a:solidFill>
                  <a:sysClr val="windowText" lastClr="000000"/>
                </a:solidFill>
                <a:ea typeface="Times New Roman" pitchFamily="18" charset="0"/>
              </a:rPr>
              <a:t>calculadoras programáveis</a:t>
            </a:r>
            <a:r>
              <a:rPr lang="pt-BR" dirty="0">
                <a:solidFill>
                  <a:sysClr val="windowText" lastClr="000000"/>
                </a:solidFill>
                <a:ea typeface="Times New Roman" pitchFamily="18" charset="0"/>
              </a:rPr>
              <a:t> (tipo HP ou similares) e </a:t>
            </a:r>
            <a:r>
              <a:rPr lang="pt-BR" b="1" dirty="0">
                <a:solidFill>
                  <a:sysClr val="windowText" lastClr="000000"/>
                </a:solidFill>
                <a:ea typeface="Times New Roman" pitchFamily="18" charset="0"/>
              </a:rPr>
              <a:t>celulares</a:t>
            </a:r>
            <a:r>
              <a:rPr lang="pt-BR" dirty="0">
                <a:solidFill>
                  <a:sysClr val="windowText" lastClr="000000"/>
                </a:solidFill>
                <a:ea typeface="Times New Roman" pitchFamily="18" charset="0"/>
              </a:rPr>
              <a:t>, em </a:t>
            </a:r>
            <a:r>
              <a:rPr lang="pt-BR" b="1" dirty="0">
                <a:solidFill>
                  <a:sysClr val="windowText" lastClr="000000"/>
                </a:solidFill>
                <a:ea typeface="Times New Roman" pitchFamily="18" charset="0"/>
              </a:rPr>
              <a:t>provas</a:t>
            </a:r>
            <a:r>
              <a:rPr lang="pt-BR" dirty="0">
                <a:solidFill>
                  <a:sysClr val="windowText" lastClr="000000"/>
                </a:solidFill>
                <a:ea typeface="Times New Roman" pitchFamily="18" charset="0"/>
              </a:rPr>
              <a:t> e </a:t>
            </a:r>
            <a:r>
              <a:rPr lang="pt-BR" b="1" dirty="0">
                <a:solidFill>
                  <a:sysClr val="windowText" lastClr="000000"/>
                </a:solidFill>
                <a:ea typeface="Times New Roman" pitchFamily="18" charset="0"/>
              </a:rPr>
              <a:t>testes</a:t>
            </a:r>
            <a:r>
              <a:rPr lang="pt-BR" dirty="0">
                <a:solidFill>
                  <a:sysClr val="windowText" lastClr="000000"/>
                </a:solidFill>
                <a:ea typeface="Times New Roman" pitchFamily="18" charset="0"/>
              </a:rPr>
              <a:t>. Entretanto, recomenda-se a utilização de uma calculadora científica comum.</a:t>
            </a:r>
            <a:endParaRPr lang="fr-FR" dirty="0">
              <a:solidFill>
                <a:sysClr val="windowText" lastClr="000000"/>
              </a:solidFill>
            </a:endParaRPr>
          </a:p>
          <a:p>
            <a:pPr algn="just" ea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  <a:tabLst>
                <a:tab pos="171446" algn="l"/>
              </a:tabLst>
            </a:pPr>
            <a:r>
              <a:rPr lang="pt-BR" dirty="0">
                <a:solidFill>
                  <a:sysClr val="windowText" lastClr="000000"/>
                </a:solidFill>
                <a:ea typeface="Times New Roman" pitchFamily="18" charset="0"/>
              </a:rPr>
              <a:t> Praticamente em todas as aulas ocorrem avaliações; A reposição destas aulas </a:t>
            </a:r>
            <a:r>
              <a:rPr lang="pt-BR" b="1" dirty="0">
                <a:solidFill>
                  <a:sysClr val="windowText" lastClr="000000"/>
                </a:solidFill>
                <a:ea typeface="Times New Roman" pitchFamily="18" charset="0"/>
              </a:rPr>
              <a:t>SOMENTE OCORRERÁ MEDIANTE A APRESENTAÇÃO DE ATESTADO MÉDICO</a:t>
            </a:r>
            <a:r>
              <a:rPr lang="pt-BR" dirty="0">
                <a:solidFill>
                  <a:sysClr val="windowText" lastClr="000000"/>
                </a:solidFill>
                <a:ea typeface="Times New Roman" pitchFamily="18" charset="0"/>
              </a:rPr>
              <a:t>. A aula de reposição deverá ser agendada com o professor de acordo com  a disponibilidade deste;</a:t>
            </a:r>
            <a:endParaRPr lang="fr-FR" dirty="0">
              <a:solidFill>
                <a:sysClr val="windowText" lastClr="000000"/>
              </a:solidFill>
            </a:endParaRPr>
          </a:p>
          <a:p>
            <a:pPr algn="just" ea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  <a:tabLst>
                <a:tab pos="171446" algn="l"/>
              </a:tabLst>
            </a:pPr>
            <a:r>
              <a:rPr lang="pt-BR" dirty="0">
                <a:solidFill>
                  <a:sysClr val="windowText" lastClr="000000"/>
                </a:solidFill>
                <a:ea typeface="Times New Roman" pitchFamily="18" charset="0"/>
              </a:rPr>
              <a:t> Os relatórios das experiências (</a:t>
            </a:r>
            <a:r>
              <a:rPr lang="pt-BR" b="1" dirty="0">
                <a:solidFill>
                  <a:sysClr val="windowText" lastClr="000000"/>
                </a:solidFill>
                <a:ea typeface="Times New Roman" pitchFamily="18" charset="0"/>
              </a:rPr>
              <a:t>1 relatório por grupo</a:t>
            </a:r>
            <a:r>
              <a:rPr lang="pt-BR" dirty="0">
                <a:solidFill>
                  <a:sysClr val="windowText" lastClr="000000"/>
                </a:solidFill>
                <a:ea typeface="Times New Roman" pitchFamily="18" charset="0"/>
              </a:rPr>
              <a:t>) deverão ser apresentados na aula seguinte daquela da realização da experiência, </a:t>
            </a:r>
            <a:r>
              <a:rPr lang="pt-BR" b="1" dirty="0">
                <a:solidFill>
                  <a:sysClr val="windowText" lastClr="000000"/>
                </a:solidFill>
                <a:ea typeface="Times New Roman" pitchFamily="18" charset="0"/>
              </a:rPr>
              <a:t>sem prorrogação</a:t>
            </a:r>
            <a:r>
              <a:rPr lang="pt-BR" dirty="0">
                <a:solidFill>
                  <a:sysClr val="windowText" lastClr="000000"/>
                </a:solidFill>
                <a:ea typeface="Times New Roman" pitchFamily="18" charset="0"/>
              </a:rPr>
              <a:t>.</a:t>
            </a:r>
          </a:p>
          <a:p>
            <a:pPr algn="just" ea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  <a:tabLst>
                <a:tab pos="171446" algn="l"/>
              </a:tabLst>
            </a:pPr>
            <a:r>
              <a:rPr lang="pt-BR" dirty="0">
                <a:solidFill>
                  <a:sysClr val="windowText" lastClr="000000"/>
                </a:solidFill>
                <a:ea typeface="Times New Roman" pitchFamily="18" charset="0"/>
              </a:rPr>
              <a:t> As questões nos roteiros devem ser entregadas antes da execução do Experimento. Esta atividade é INDIVIDUAL. O aluno que não entregar esta atividade não poderá fazer o experimento e não terá direito a reposição.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111D3D-1FA4-7D45-98F4-638107DC3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Informações</a:t>
            </a:r>
            <a:r>
              <a:rPr lang="fr-FR" dirty="0"/>
              <a:t> </a:t>
            </a:r>
            <a:r>
              <a:rPr lang="fr-FR" dirty="0" err="1"/>
              <a:t>Gerais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150BBA-A583-7145-B304-93CF22EAC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44410-7B5A-6449-A1C0-E3CCA750668A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5A4FB5-991C-A24C-B33F-44A18A65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25315D-37F5-634E-B105-E451B2175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2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95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565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407368" y="593388"/>
            <a:ext cx="11377264" cy="3103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pt-BR" dirty="0"/>
              <a:t>Diversas vezes, em nosso cotidiano, nos deparamos com grandezas físicas. 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pt-BR" dirty="0">
                <a:sym typeface="Wingdings" panose="05000000000000000000" pitchFamily="2" charset="2"/>
              </a:rPr>
              <a:t> A UFES é próxima da praia? Qual a distância?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pt-BR" dirty="0">
                <a:sym typeface="Wingdings" panose="05000000000000000000" pitchFamily="2" charset="2"/>
              </a:rPr>
              <a:t>Você chega rápido na universidade? Quanto tempo?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pt-BR" dirty="0">
                <a:sym typeface="Wingdings" panose="05000000000000000000" pitchFamily="2" charset="2"/>
              </a:rPr>
              <a:t>A panela está quente? Qual a temperatura dela?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pt-BR" dirty="0">
                <a:sym typeface="Wingdings" panose="05000000000000000000" pitchFamily="2" charset="2"/>
              </a:rPr>
              <a:t>Este objeto que você está carregando é pesado? Qual a massa dele?</a:t>
            </a:r>
            <a:endParaRPr lang="pt-BR" dirty="0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97" y="3667143"/>
            <a:ext cx="3418400" cy="2745402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208" y="3667143"/>
            <a:ext cx="4070432" cy="2742771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951" y="3667143"/>
            <a:ext cx="1800086" cy="2754700"/>
          </a:xfrm>
          <a:prstGeom prst="rect">
            <a:avLst/>
          </a:prstGeom>
        </p:spPr>
      </p:pic>
      <p:sp>
        <p:nvSpPr>
          <p:cNvPr id="25" name="AutoShape 6" descr="Resultado de imagem para com febr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D329EC-D751-9045-B3A5-95EB45BC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Grandezas</a:t>
            </a:r>
            <a:r>
              <a:rPr lang="fr-FR" dirty="0"/>
              <a:t> </a:t>
            </a:r>
            <a:r>
              <a:rPr lang="fr-FR" dirty="0" err="1"/>
              <a:t>Físicas</a:t>
            </a:r>
            <a:r>
              <a:rPr lang="fr-FR" dirty="0"/>
              <a:t> e </a:t>
            </a:r>
            <a:r>
              <a:rPr lang="fr-FR" dirty="0" err="1"/>
              <a:t>Padrões</a:t>
            </a:r>
            <a:r>
              <a:rPr lang="fr-FR" dirty="0"/>
              <a:t> de </a:t>
            </a:r>
            <a:r>
              <a:rPr lang="fr-FR" dirty="0" err="1"/>
              <a:t>Medidas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97BC40-F602-C14F-8E28-ED3BA125E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C2DF9-09DA-5A48-BA32-79EA598F943D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D91E8C-428F-A044-BF59-ECE6CF2A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053BF-1AC6-284E-B9A6-A8E1F530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640" y="1528699"/>
            <a:ext cx="1863824" cy="18638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BFFB5C1-2FD2-BA4A-85AB-A588E6DE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Grandezas</a:t>
            </a:r>
            <a:r>
              <a:rPr lang="fr-FR" dirty="0"/>
              <a:t> </a:t>
            </a:r>
            <a:r>
              <a:rPr lang="fr-FR" dirty="0" err="1"/>
              <a:t>Físicas</a:t>
            </a:r>
            <a:endParaRPr lang="pt-BR" dirty="0"/>
          </a:p>
        </p:txBody>
      </p:sp>
      <p:sp>
        <p:nvSpPr>
          <p:cNvPr id="14" name="Espaço Reservado para Data 13">
            <a:extLst>
              <a:ext uri="{FF2B5EF4-FFF2-40B4-BE49-F238E27FC236}">
                <a16:creationId xmlns:a16="http://schemas.microsoft.com/office/drawing/2014/main" id="{CFB8B304-F59E-F543-AA79-867360C80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A8B-84AA-6647-B873-017EDFC62605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C226C8F9-3EF9-734B-93E7-851B763A5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20A0E69C-5F91-6F4D-9247-05C3C20F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4" name="Retângulo 3"/>
          <p:cNvSpPr/>
          <p:nvPr/>
        </p:nvSpPr>
        <p:spPr>
          <a:xfrm>
            <a:off x="974158" y="1079289"/>
            <a:ext cx="2607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1" dirty="0"/>
              <a:t>Grandezas Físicas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3643611" y="1249000"/>
            <a:ext cx="428628" cy="214314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367808" y="896699"/>
            <a:ext cx="6985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i="1" dirty="0"/>
              <a:t>Descrevem de forma qualitativa e quantitativa as propriedades  de um corpo ou fenômeno físico.</a:t>
            </a:r>
          </a:p>
        </p:txBody>
      </p:sp>
      <p:sp>
        <p:nvSpPr>
          <p:cNvPr id="7" name="Retângulo 6"/>
          <p:cNvSpPr/>
          <p:nvPr/>
        </p:nvSpPr>
        <p:spPr>
          <a:xfrm>
            <a:off x="1573443" y="1856108"/>
            <a:ext cx="9036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Ø"/>
            </a:pPr>
            <a:r>
              <a:rPr lang="pt-BR" b="1" dirty="0"/>
              <a:t>As grandezas físicas possuem </a:t>
            </a:r>
            <a:r>
              <a:rPr lang="pt-BR" b="1" dirty="0">
                <a:solidFill>
                  <a:srgbClr val="FF0000"/>
                </a:solidFill>
              </a:rPr>
              <a:t>dimensões</a:t>
            </a:r>
            <a:r>
              <a:rPr lang="pt-BR" b="1" dirty="0">
                <a:solidFill>
                  <a:srgbClr val="0000FF"/>
                </a:solidFill>
              </a:rPr>
              <a:t> </a:t>
            </a:r>
            <a:r>
              <a:rPr lang="pt-BR" b="1" dirty="0"/>
              <a:t>OU</a:t>
            </a:r>
            <a:r>
              <a:rPr lang="pt-BR" b="1" dirty="0">
                <a:solidFill>
                  <a:srgbClr val="0000FF"/>
                </a:solidFill>
              </a:rPr>
              <a:t> </a:t>
            </a:r>
            <a:r>
              <a:rPr lang="pt-BR" b="1" dirty="0">
                <a:solidFill>
                  <a:srgbClr val="FF0000"/>
                </a:solidFill>
              </a:rPr>
              <a:t>não</a:t>
            </a:r>
            <a:r>
              <a:rPr lang="pt-BR" b="1" dirty="0">
                <a:solidFill>
                  <a:srgbClr val="0000FF"/>
                </a:solidFill>
              </a:rPr>
              <a:t> </a:t>
            </a:r>
            <a:r>
              <a:rPr lang="pt-BR" b="1" dirty="0"/>
              <a:t>(</a:t>
            </a:r>
            <a:r>
              <a:rPr lang="pt-BR" b="1" dirty="0">
                <a:solidFill>
                  <a:srgbClr val="FF0000"/>
                </a:solidFill>
              </a:rPr>
              <a:t>adimensionais</a:t>
            </a:r>
            <a:r>
              <a:rPr lang="pt-BR" b="1" dirty="0"/>
              <a:t>)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024AB57-7997-AB43-8739-2119011B99C1}"/>
              </a:ext>
            </a:extLst>
          </p:cNvPr>
          <p:cNvSpPr/>
          <p:nvPr/>
        </p:nvSpPr>
        <p:spPr>
          <a:xfrm>
            <a:off x="1841895" y="2500664"/>
            <a:ext cx="83492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Ø"/>
            </a:pPr>
            <a:r>
              <a:rPr lang="pt-BR" b="1" dirty="0"/>
              <a:t>As grandezas físicas são </a:t>
            </a:r>
            <a:r>
              <a:rPr lang="pt-BR" b="1" dirty="0">
                <a:solidFill>
                  <a:srgbClr val="FF0000"/>
                </a:solidFill>
              </a:rPr>
              <a:t>diretas</a:t>
            </a:r>
            <a:r>
              <a:rPr lang="pt-BR" b="1" dirty="0"/>
              <a:t> OU </a:t>
            </a:r>
            <a:r>
              <a:rPr lang="pt-BR" b="1" dirty="0">
                <a:solidFill>
                  <a:srgbClr val="0000FF"/>
                </a:solidFill>
              </a:rPr>
              <a:t>indiretas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BEA837D-A0A0-E346-A93B-9BFF58C8218E}"/>
              </a:ext>
            </a:extLst>
          </p:cNvPr>
          <p:cNvSpPr/>
          <p:nvPr/>
        </p:nvSpPr>
        <p:spPr>
          <a:xfrm>
            <a:off x="2135561" y="3110039"/>
            <a:ext cx="3114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i="1" dirty="0"/>
              <a:t>Descrição Quantitativa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E8EDAC0-5169-4A46-9897-FF544F26FD2D}"/>
              </a:ext>
            </a:extLst>
          </p:cNvPr>
          <p:cNvSpPr/>
          <p:nvPr/>
        </p:nvSpPr>
        <p:spPr>
          <a:xfrm>
            <a:off x="407368" y="3772452"/>
            <a:ext cx="1137726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pt-BR" dirty="0">
                <a:solidFill>
                  <a:srgbClr val="FF0000"/>
                </a:solidFill>
              </a:rPr>
              <a:t>Fazer uma medida significa atribuir valores a grandeza física específica, de modo a poder gerar uma comparação com outra quantidade da mesma grandeza.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848B727-92A2-9B48-B197-15F7CB8E7451}"/>
              </a:ext>
            </a:extLst>
          </p:cNvPr>
          <p:cNvSpPr/>
          <p:nvPr/>
        </p:nvSpPr>
        <p:spPr>
          <a:xfrm>
            <a:off x="6023993" y="3141112"/>
            <a:ext cx="1212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i="1" dirty="0">
                <a:solidFill>
                  <a:srgbClr val="0000FF"/>
                </a:solidFill>
                <a:sym typeface="Wingdings" pitchFamily="2" charset="2"/>
              </a:rPr>
              <a:t>MEDIR</a:t>
            </a:r>
            <a:endParaRPr lang="pt-BR" b="1" i="1" dirty="0">
              <a:solidFill>
                <a:srgbClr val="0000FF"/>
              </a:solidFill>
            </a:endParaRPr>
          </a:p>
        </p:txBody>
      </p:sp>
      <p:sp>
        <p:nvSpPr>
          <p:cNvPr id="24" name="Seta para a direita 10">
            <a:extLst>
              <a:ext uri="{FF2B5EF4-FFF2-40B4-BE49-F238E27FC236}">
                <a16:creationId xmlns:a16="http://schemas.microsoft.com/office/drawing/2014/main" id="{A8A4E357-9A24-C44D-BCED-E7497458AEE8}"/>
              </a:ext>
            </a:extLst>
          </p:cNvPr>
          <p:cNvSpPr/>
          <p:nvPr/>
        </p:nvSpPr>
        <p:spPr>
          <a:xfrm>
            <a:off x="5303913" y="3246025"/>
            <a:ext cx="551765" cy="264296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eta para a direita 10">
            <a:extLst>
              <a:ext uri="{FF2B5EF4-FFF2-40B4-BE49-F238E27FC236}">
                <a16:creationId xmlns:a16="http://schemas.microsoft.com/office/drawing/2014/main" id="{CF5CAED0-7C49-9F4C-AB42-29FC9E4FFFAE}"/>
              </a:ext>
            </a:extLst>
          </p:cNvPr>
          <p:cNvSpPr/>
          <p:nvPr/>
        </p:nvSpPr>
        <p:spPr>
          <a:xfrm>
            <a:off x="7416444" y="3217548"/>
            <a:ext cx="551765" cy="264296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8AEAFDA-F048-0B40-AA58-BA24258439BA}"/>
              </a:ext>
            </a:extLst>
          </p:cNvPr>
          <p:cNvSpPr/>
          <p:nvPr/>
        </p:nvSpPr>
        <p:spPr>
          <a:xfrm>
            <a:off x="8112225" y="3121805"/>
            <a:ext cx="1879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i="1" dirty="0">
                <a:solidFill>
                  <a:srgbClr val="0000FF"/>
                </a:solidFill>
                <a:sym typeface="Wingdings" pitchFamily="2" charset="2"/>
              </a:rPr>
              <a:t>INTERAGIR</a:t>
            </a:r>
            <a:endParaRPr lang="pt-BR" b="1" i="1" dirty="0">
              <a:solidFill>
                <a:srgbClr val="0000FF"/>
              </a:solidFill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1BE4A3BD-3D0E-9D42-A2F6-53C74C1C2FA1}"/>
              </a:ext>
            </a:extLst>
          </p:cNvPr>
          <p:cNvSpPr/>
          <p:nvPr/>
        </p:nvSpPr>
        <p:spPr>
          <a:xfrm>
            <a:off x="530617" y="4715232"/>
            <a:ext cx="11122145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v"/>
            </a:pPr>
            <a:r>
              <a:rPr lang="pt-BR" dirty="0">
                <a:solidFill>
                  <a:srgbClr val="0000FF"/>
                </a:solidFill>
              </a:rPr>
              <a:t>Medições Diretas obtidas com equipamentos de medidas calibrados ou não! </a:t>
            </a:r>
          </a:p>
          <a:p>
            <a:pPr marL="342900" indent="-342900" algn="ctr">
              <a:buFont typeface="Wingdings" pitchFamily="2" charset="2"/>
              <a:buChar char="v"/>
            </a:pPr>
            <a:r>
              <a:rPr lang="pt-BR" dirty="0">
                <a:solidFill>
                  <a:srgbClr val="0000FF"/>
                </a:solidFill>
              </a:rPr>
              <a:t>Medições Indiretas obtidas a partir das medições das grandezas físicas diretas e ou indiretas!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FA01A0F-61F3-BFBB-D90C-06B581FBC70A}"/>
              </a:ext>
            </a:extLst>
          </p:cNvPr>
          <p:cNvSpPr txBox="1"/>
          <p:nvPr/>
        </p:nvSpPr>
        <p:spPr>
          <a:xfrm>
            <a:off x="4223792" y="5961301"/>
            <a:ext cx="4054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Precisamos definir um </a:t>
            </a:r>
            <a:r>
              <a:rPr lang="pt-BR" b="1" i="1" dirty="0">
                <a:solidFill>
                  <a:srgbClr val="00B050"/>
                </a:solidFill>
              </a:rPr>
              <a:t>Padrão</a:t>
            </a:r>
            <a:r>
              <a:rPr lang="pt-B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64120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19" grpId="0"/>
      <p:bldP spid="21" grpId="0"/>
      <p:bldP spid="22" grpId="0"/>
      <p:bldP spid="23" grpId="0"/>
      <p:bldP spid="24" grpId="0" animBg="1"/>
      <p:bldP spid="25" grpId="0" animBg="1"/>
      <p:bldP spid="27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Grandezas Físicas, Padrões e Unidades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C3C59-E8B6-DA42-ABC7-76C544A128C4}" type="datetime1">
              <a:rPr lang="pt-BR" smtClean="0"/>
              <a:pPr/>
              <a:t>29/05/2022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Física 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4" descr="http://1.bp.blogspot.com/-oHC_sGEtQwc/UKzMIz6pfXI/AAAAAAAACC0/-qOFV39_nxU/s1600/stevin_neu_simon.jpg">
            <a:extLst>
              <a:ext uri="{FF2B5EF4-FFF2-40B4-BE49-F238E27FC236}">
                <a16:creationId xmlns:a16="http://schemas.microsoft.com/office/drawing/2014/main" id="{6890EA3D-E8F0-DB92-BFB1-11A33F76E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" t="5785" r="8514" b="9360"/>
          <a:stretch/>
        </p:blipFill>
        <p:spPr bwMode="auto">
          <a:xfrm>
            <a:off x="360000" y="823082"/>
            <a:ext cx="1033326" cy="123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BE9CDD6-B3CD-75C1-AEC3-3011B61CC693}"/>
              </a:ext>
            </a:extLst>
          </p:cNvPr>
          <p:cNvSpPr/>
          <p:nvPr/>
        </p:nvSpPr>
        <p:spPr>
          <a:xfrm>
            <a:off x="1487488" y="980729"/>
            <a:ext cx="10297144" cy="901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pt-BR" dirty="0"/>
              <a:t>1586, o físico belga </a:t>
            </a:r>
            <a:r>
              <a:rPr lang="pt-BR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Simon </a:t>
            </a:r>
            <a:r>
              <a:rPr lang="pt-BR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Stevin</a:t>
            </a:r>
            <a:r>
              <a:rPr lang="pt-BR" dirty="0">
                <a:solidFill>
                  <a:srgbClr val="FF0000"/>
                </a:solidFill>
              </a:rPr>
              <a:t> </a:t>
            </a:r>
            <a:r>
              <a:rPr lang="pt-BR" dirty="0">
                <a:sym typeface="Wingdings" pitchFamily="2" charset="2"/>
              </a:rPr>
              <a:t></a:t>
            </a:r>
            <a:r>
              <a:rPr lang="pt-BR" dirty="0"/>
              <a:t>“A introdução universal da cunhagem, medidas e pesos decimais seria meramente uma questão de tempo”.</a:t>
            </a:r>
          </a:p>
        </p:txBody>
      </p:sp>
      <p:pic>
        <p:nvPicPr>
          <p:cNvPr id="9" name="Picture 6" descr="http://www.ldc.upenn.edu/myl/Wilkins.jpg">
            <a:extLst>
              <a:ext uri="{FF2B5EF4-FFF2-40B4-BE49-F238E27FC236}">
                <a16:creationId xmlns:a16="http://schemas.microsoft.com/office/drawing/2014/main" id="{AC1577A9-D2AC-39B6-834E-B419315F3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4" t="5490" r="9419" b="23471"/>
          <a:stretch/>
        </p:blipFill>
        <p:spPr bwMode="auto">
          <a:xfrm>
            <a:off x="360000" y="2152186"/>
            <a:ext cx="1040572" cy="11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C7F9BBD-7B33-F37A-0048-D2D074571A41}"/>
              </a:ext>
            </a:extLst>
          </p:cNvPr>
          <p:cNvSpPr/>
          <p:nvPr/>
        </p:nvSpPr>
        <p:spPr>
          <a:xfrm>
            <a:off x="1487488" y="2449611"/>
            <a:ext cx="10297144" cy="48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pt-BR" dirty="0"/>
              <a:t>Em 1668, </a:t>
            </a:r>
            <a:r>
              <a:rPr lang="pt-BR" i="1" dirty="0">
                <a:solidFill>
                  <a:srgbClr val="0090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John Wilkins</a:t>
            </a:r>
            <a:r>
              <a:rPr lang="pt-BR" dirty="0"/>
              <a:t>, foi o primeiro a propor a ideia de um sistema métrico.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49E8C7C-09A8-9CAB-80CD-BC4CBD213E9C}"/>
              </a:ext>
            </a:extLst>
          </p:cNvPr>
          <p:cNvSpPr/>
          <p:nvPr/>
        </p:nvSpPr>
        <p:spPr>
          <a:xfrm>
            <a:off x="1502946" y="3698974"/>
            <a:ext cx="102816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pt-BR" dirty="0"/>
              <a:t>Em 1670, </a:t>
            </a:r>
            <a:r>
              <a:rPr lang="pt-BR" i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Gabriel </a:t>
            </a:r>
            <a:r>
              <a:rPr lang="pt-BR" i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Mouton</a:t>
            </a:r>
            <a:r>
              <a:rPr lang="pt-BR" dirty="0"/>
              <a:t>, um abade e cientista francês, propôs um sistema decimal de medida baseado na circunferência da Terra. Sua sugestão era uma unidade, </a:t>
            </a:r>
            <a:r>
              <a:rPr lang="pt-BR" dirty="0" err="1"/>
              <a:t>milliare</a:t>
            </a:r>
            <a:r>
              <a:rPr lang="pt-BR" dirty="0"/>
              <a:t>, que foi definida como um minuto de arco ao longo de um meridiano. Ele sugeriu, então, um sistema de </a:t>
            </a:r>
            <a:r>
              <a:rPr lang="pt-BR" dirty="0" err="1"/>
              <a:t>sub-unidades</a:t>
            </a:r>
            <a:r>
              <a:rPr lang="pt-BR" dirty="0"/>
              <a:t>, dividindo-se sucessivamente por fatores de dez na centúria, decúria, </a:t>
            </a:r>
            <a:r>
              <a:rPr lang="pt-BR" dirty="0" err="1"/>
              <a:t>vírga</a:t>
            </a:r>
            <a:r>
              <a:rPr lang="pt-BR" dirty="0"/>
              <a:t>, vírgula, décima, centésima e milésima.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FD52D9A-09D4-1E9A-D612-A2EF2FAEB8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304"/>
          <a:stretch/>
        </p:blipFill>
        <p:spPr>
          <a:xfrm>
            <a:off x="360000" y="4274346"/>
            <a:ext cx="1040573" cy="117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1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cap="none" dirty="0"/>
              <a:t>Grandezas Físicas, Padrões e Unidades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A439-2D35-D041-88CF-C6C38525D8FC}" type="datetime1">
              <a:rPr lang="pt-BR" smtClean="0"/>
              <a:t>29/05/2022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Física 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360000" y="1026602"/>
            <a:ext cx="10056480" cy="2164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pt-BR" dirty="0"/>
              <a:t>Em 1799, a primeira etapa da padronização das medidas do sistema métrico foi o estabelecimento, dos padrões do cilindro de platina para o quilograma e da barra de platina para o metro. O quilograma-padrão foi feito com a massa de um litro de água a 4ºC. Já o metro-padrão foi construído com o comprimento da décima milionésima parte (1/10 000 000) da distância entre o polo norte e o equador. </a:t>
            </a:r>
          </a:p>
        </p:txBody>
      </p:sp>
      <p:sp>
        <p:nvSpPr>
          <p:cNvPr id="6" name="Retângulo 5"/>
          <p:cNvSpPr/>
          <p:nvPr/>
        </p:nvSpPr>
        <p:spPr>
          <a:xfrm>
            <a:off x="2340645" y="4189729"/>
            <a:ext cx="8075835" cy="1322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pt-BR" i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Karl Friedrich Gauss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dirty="0"/>
              <a:t>(1777-1855), físico alemão, passou a promover o  sistema usando não o metro e o quilograma como padrões, mas o </a:t>
            </a:r>
            <a:r>
              <a:rPr lang="pt-BR" i="1" dirty="0"/>
              <a:t>cm</a:t>
            </a:r>
            <a:r>
              <a:rPr lang="pt-BR" dirty="0"/>
              <a:t> e a </a:t>
            </a:r>
            <a:r>
              <a:rPr lang="pt-BR" i="1" dirty="0"/>
              <a:t>grama</a:t>
            </a:r>
            <a:r>
              <a:rPr lang="pt-BR" dirty="0"/>
              <a:t>. </a:t>
            </a:r>
          </a:p>
        </p:txBody>
      </p:sp>
      <p:pic>
        <p:nvPicPr>
          <p:cNvPr id="13" name="Picture 4" descr="Carl Friedrich Gaus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1"/>
          <a:stretch/>
        </p:blipFill>
        <p:spPr bwMode="auto">
          <a:xfrm>
            <a:off x="479376" y="3870347"/>
            <a:ext cx="1791493" cy="19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0443044" y="1701193"/>
            <a:ext cx="1353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FF0000"/>
                </a:solidFill>
              </a:rPr>
              <a:t>MKS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0416480" y="4448922"/>
            <a:ext cx="1239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accent4">
                    <a:lumMod val="75000"/>
                  </a:schemeClr>
                </a:solidFill>
              </a:rPr>
              <a:t>CGS</a:t>
            </a:r>
          </a:p>
        </p:txBody>
      </p:sp>
    </p:spTree>
    <p:extLst>
      <p:ext uri="{BB962C8B-B14F-4D97-AF65-F5344CB8AC3E}">
        <p14:creationId xmlns:p14="http://schemas.microsoft.com/office/powerpoint/2010/main" val="145831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7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cap="none" dirty="0"/>
              <a:t>Grandezas Físicas, Padrões e Unidades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B646C-C93A-B54C-93A8-EAB0BCF19A14}" type="datetime1">
              <a:rPr lang="pt-BR" smtClean="0"/>
              <a:t>29/05/2022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Física 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Retângulo 8"/>
          <p:cNvSpPr/>
          <p:nvPr/>
        </p:nvSpPr>
        <p:spPr>
          <a:xfrm>
            <a:off x="360000" y="845418"/>
            <a:ext cx="11352624" cy="160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pt-BR" sz="2200" dirty="0"/>
              <a:t>Em 20 de maio de 1875 um tratado internacional conhecido como </a:t>
            </a:r>
            <a:r>
              <a:rPr lang="pt-BR" sz="2200" b="1" i="1" dirty="0" err="1">
                <a:solidFill>
                  <a:srgbClr val="FF0000"/>
                </a:solidFill>
              </a:rPr>
              <a:t>Convention</a:t>
            </a:r>
            <a:r>
              <a:rPr lang="pt-BR" sz="2200" b="1" i="1" dirty="0">
                <a:solidFill>
                  <a:srgbClr val="FF0000"/>
                </a:solidFill>
              </a:rPr>
              <a:t> </a:t>
            </a:r>
            <a:r>
              <a:rPr lang="pt-BR" sz="2200" b="1" i="1" dirty="0" err="1">
                <a:solidFill>
                  <a:srgbClr val="FF0000"/>
                </a:solidFill>
              </a:rPr>
              <a:t>du</a:t>
            </a:r>
            <a:r>
              <a:rPr lang="pt-BR" sz="2200" b="1" i="1" dirty="0">
                <a:solidFill>
                  <a:srgbClr val="FF0000"/>
                </a:solidFill>
              </a:rPr>
              <a:t> </a:t>
            </a:r>
            <a:r>
              <a:rPr lang="pt-BR" sz="2200" b="1" i="1" dirty="0" err="1">
                <a:solidFill>
                  <a:srgbClr val="FF0000"/>
                </a:solidFill>
              </a:rPr>
              <a:t>Mètre</a:t>
            </a:r>
            <a:r>
              <a:rPr lang="pt-BR" sz="2200" dirty="0"/>
              <a:t> (Convenção do Metro), foi assinado por 17 Estados. Este tratado estabeleceu as seguintes organizações para conduzir as atividades internacionais em matéria de um sistema uniforme de medidas: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95400" y="4610263"/>
            <a:ext cx="10874424" cy="1555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pt-BR" sz="2200" i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Bureau </a:t>
            </a:r>
            <a:r>
              <a:rPr lang="pt-BR" sz="2200" i="1" u="sng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International</a:t>
            </a:r>
            <a:r>
              <a:rPr lang="pt-BR" sz="2200" i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200" i="1" u="sng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</a:t>
            </a:r>
            <a:r>
              <a:rPr lang="pt-BR" sz="2200" i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200" i="1" u="sng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Poids</a:t>
            </a:r>
            <a:r>
              <a:rPr lang="pt-BR" sz="2200" i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Mesures</a:t>
            </a:r>
            <a:r>
              <a:rPr lang="pt-BR" sz="2200" dirty="0">
                <a:solidFill>
                  <a:srgbClr val="FFFFFF"/>
                </a:solidFill>
              </a:rPr>
              <a:t> </a:t>
            </a:r>
            <a:r>
              <a:rPr lang="pt-BR" sz="2200" dirty="0"/>
              <a:t>(</a:t>
            </a:r>
            <a:r>
              <a:rPr lang="pt-BR" sz="2200" i="1" dirty="0"/>
              <a:t>BIPM</a:t>
            </a:r>
            <a:r>
              <a:rPr lang="pt-BR" sz="2200" dirty="0"/>
              <a:t>), um laboratório permanente e centro mundial da metrologia científica, as atividades que incluem o estabelecimento de normas de base e as escalas das quantidades de capital físico e manutenção dos padrões protótipo internacional.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95400" y="2448158"/>
            <a:ext cx="10874424" cy="810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pt-BR" sz="2200" i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Conférence</a:t>
            </a:r>
            <a:r>
              <a:rPr lang="pt-BR" sz="2200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200" i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Générale</a:t>
            </a:r>
            <a:r>
              <a:rPr lang="pt-BR" sz="2200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200" i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</a:t>
            </a:r>
            <a:r>
              <a:rPr lang="pt-BR" sz="2200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200" i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Poids</a:t>
            </a:r>
            <a:r>
              <a:rPr lang="pt-BR" sz="2200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Mesures</a:t>
            </a:r>
            <a:r>
              <a:rPr lang="pt-BR" sz="2200" dirty="0">
                <a:solidFill>
                  <a:srgbClr val="FFFFFF"/>
                </a:solidFill>
              </a:rPr>
              <a:t> </a:t>
            </a:r>
            <a:r>
              <a:rPr lang="pt-BR" sz="2200" dirty="0"/>
              <a:t>(</a:t>
            </a:r>
            <a:r>
              <a:rPr lang="pt-BR" sz="2200" i="1" dirty="0"/>
              <a:t>CGPM</a:t>
            </a:r>
            <a:r>
              <a:rPr lang="pt-BR" sz="2200" dirty="0"/>
              <a:t>), uma conferência intergovernamental de delegados oficiais dos países membros e da autoridade suprema para todas as ações;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95400" y="3386127"/>
            <a:ext cx="10874424" cy="118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pt-BR" sz="2200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Comité </a:t>
            </a:r>
            <a:r>
              <a:rPr lang="pt-BR" sz="2200" i="1" u="sng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International</a:t>
            </a:r>
            <a:r>
              <a:rPr lang="pt-BR" sz="2200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200" i="1" u="sng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</a:t>
            </a:r>
            <a:r>
              <a:rPr lang="pt-BR" sz="2200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200" i="1" u="sng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Poids</a:t>
            </a:r>
            <a:r>
              <a:rPr lang="pt-BR" sz="2200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Mesures</a:t>
            </a:r>
            <a:r>
              <a:rPr lang="pt-BR" sz="2200" dirty="0">
                <a:solidFill>
                  <a:srgbClr val="FFFFFF"/>
                </a:solidFill>
              </a:rPr>
              <a:t> </a:t>
            </a:r>
            <a:r>
              <a:rPr lang="pt-BR" sz="2200" dirty="0"/>
              <a:t>(</a:t>
            </a:r>
            <a:r>
              <a:rPr lang="pt-BR" sz="2200" i="1" dirty="0"/>
              <a:t>CIPM</a:t>
            </a:r>
            <a:r>
              <a:rPr lang="pt-BR" sz="2200" dirty="0"/>
              <a:t>), composta por cientistas e metrologistas, que prepara e executa as decisões da </a:t>
            </a:r>
            <a:r>
              <a:rPr lang="pt-BR" sz="2200" i="1" dirty="0"/>
              <a:t>CGPM</a:t>
            </a:r>
            <a:r>
              <a:rPr lang="pt-BR" sz="2200" dirty="0"/>
              <a:t> e é responsável pela supervisão do Bureau Internacional de Pesos e Medidas;</a:t>
            </a:r>
          </a:p>
        </p:txBody>
      </p:sp>
    </p:spTree>
    <p:extLst>
      <p:ext uri="{BB962C8B-B14F-4D97-AF65-F5344CB8AC3E}">
        <p14:creationId xmlns:p14="http://schemas.microsoft.com/office/powerpoint/2010/main" val="233354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cap="none" dirty="0"/>
              <a:t>Grandezas Físicas, Padrões e Unidades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77910-45E0-924D-9C8F-0C2A059BAF35}" type="datetime1">
              <a:rPr lang="pt-BR" smtClean="0"/>
              <a:t>29/05/2022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Física I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18</a:t>
            </a:fld>
            <a:endParaRPr kumimoji="0" lang="en-US"/>
          </a:p>
        </p:txBody>
      </p:sp>
      <p:pic>
        <p:nvPicPr>
          <p:cNvPr id="1026" name="Picture 2" descr="http://www.iec.ch/about/history/img/giovanni_giorg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94" y="949218"/>
            <a:ext cx="1806706" cy="252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2423592" y="908720"/>
            <a:ext cx="936104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pt-BR" sz="2200" dirty="0"/>
              <a:t>Com o desenvolvimento do eletromagnetismo, durante o século XIX, surgiu a necessidade de uma unidade-padrão para corrente elétrica, o Ampère. </a:t>
            </a:r>
            <a:r>
              <a:rPr lang="pt-BR" sz="2200" i="1" dirty="0">
                <a:solidFill>
                  <a:schemeClr val="accent2">
                    <a:lumMod val="75000"/>
                  </a:schemeClr>
                </a:solidFill>
              </a:rPr>
              <a:t>Giovanni Giorgi</a:t>
            </a:r>
            <a:r>
              <a:rPr lang="pt-BR" sz="2200" dirty="0"/>
              <a:t> (1871-1950) físico italiano, mostrou que as unidades MKS, e não as CGS, eram ideais para a utilização nas equações de eletromagnetismo. 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endParaRPr lang="pt-BR" sz="2200" dirty="0"/>
          </a:p>
        </p:txBody>
      </p:sp>
      <p:sp>
        <p:nvSpPr>
          <p:cNvPr id="20" name="Retângulo 19"/>
          <p:cNvSpPr/>
          <p:nvPr/>
        </p:nvSpPr>
        <p:spPr>
          <a:xfrm>
            <a:off x="360000" y="4964595"/>
            <a:ext cx="11424632" cy="1219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pt-BR" sz="2200" dirty="0"/>
              <a:t>Em 1960 esse conjunto de seis unidades passou a ser chamado </a:t>
            </a:r>
            <a:r>
              <a:rPr lang="pt-BR" sz="2200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Internacional de Unidades</a:t>
            </a:r>
            <a:r>
              <a:rPr lang="pt-BR" sz="2200" dirty="0"/>
              <a:t>, </a:t>
            </a:r>
            <a:r>
              <a:rPr lang="pt-BR" sz="2200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r>
              <a:rPr lang="pt-BR" sz="2200" dirty="0"/>
              <a:t>. Em 1971 o </a:t>
            </a:r>
            <a:r>
              <a:rPr lang="pt-BR" sz="2200" i="1" dirty="0"/>
              <a:t>mol</a:t>
            </a:r>
            <a:r>
              <a:rPr lang="pt-BR" sz="2200" dirty="0"/>
              <a:t>, unidade que define quantidade de substância, também passou a fazer parte do time do </a:t>
            </a:r>
            <a:r>
              <a:rPr lang="pt-BR" sz="2200" dirty="0">
                <a:solidFill>
                  <a:srgbClr val="FF0000"/>
                </a:solidFill>
              </a:rPr>
              <a:t>SI</a:t>
            </a:r>
            <a:r>
              <a:rPr lang="pt-BR" sz="2200" dirty="0"/>
              <a:t>.</a:t>
            </a:r>
          </a:p>
        </p:txBody>
      </p:sp>
      <p:sp>
        <p:nvSpPr>
          <p:cNvPr id="2" name="Retângulo 1"/>
          <p:cNvSpPr/>
          <p:nvPr/>
        </p:nvSpPr>
        <p:spPr>
          <a:xfrm>
            <a:off x="2423592" y="2724016"/>
            <a:ext cx="9361040" cy="2068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pt-BR" sz="2200" dirty="0"/>
              <a:t>Apesar do uso do chamado sistema MKSA (o novo A vem do Ampère) já ser comum no meio científico, apenas em 1946 o </a:t>
            </a:r>
            <a:r>
              <a:rPr lang="pt-BR" sz="2200" b="1" i="1" dirty="0">
                <a:solidFill>
                  <a:srgbClr val="FF0000"/>
                </a:solidFill>
              </a:rPr>
              <a:t>Bureau Internacional de Pesos e Medidas</a:t>
            </a:r>
            <a:r>
              <a:rPr lang="pt-BR" sz="2200" dirty="0"/>
              <a:t> (BIPM), o aprovou como padrão. 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pt-BR" sz="2200" dirty="0"/>
              <a:t>Oito anos depois, foram admitidas no MKSA mais duas unidades: o Kelvin como padrão de temperaturas e a candela como medida de intensidade luminosa. </a:t>
            </a:r>
          </a:p>
        </p:txBody>
      </p:sp>
    </p:spTree>
    <p:extLst>
      <p:ext uri="{BB962C8B-B14F-4D97-AF65-F5344CB8AC3E}">
        <p14:creationId xmlns:p14="http://schemas.microsoft.com/office/powerpoint/2010/main" val="289078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cap="none" dirty="0"/>
              <a:t>Sistema Internacional de Unidades - SI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630A-5E0E-ED46-8F99-74B5D5F2697B}" type="datetime1">
              <a:rPr lang="pt-BR" smtClean="0"/>
              <a:t>29/05/2022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Física 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2" name="CaixaDeTexto 61"/>
          <p:cNvSpPr txBox="1"/>
          <p:nvPr/>
        </p:nvSpPr>
        <p:spPr>
          <a:xfrm>
            <a:off x="623392" y="944041"/>
            <a:ext cx="3982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pt-BR" sz="2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Unidades de base do  SI</a:t>
            </a:r>
          </a:p>
        </p:txBody>
      </p:sp>
      <p:graphicFrame>
        <p:nvGraphicFramePr>
          <p:cNvPr id="63" name="Tabela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19769"/>
              </p:ext>
            </p:extLst>
          </p:nvPr>
        </p:nvGraphicFramePr>
        <p:xfrm>
          <a:off x="4511824" y="1604018"/>
          <a:ext cx="7344816" cy="44805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40">
                <a:tc rowSpan="2"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Grandeza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Unidades SI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Nome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Símbolos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Comprimento</a:t>
                      </a:r>
                      <a:endParaRPr lang="pt-BR" sz="2400" i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Metro</a:t>
                      </a:r>
                      <a:endParaRPr lang="pt-BR" sz="2400" i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pt-BR" sz="2400" i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Massa</a:t>
                      </a:r>
                      <a:endParaRPr lang="pt-BR" sz="2400" i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Quilograma</a:t>
                      </a:r>
                      <a:endParaRPr lang="pt-BR" sz="2400" i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kg</a:t>
                      </a:r>
                      <a:endParaRPr lang="pt-BR" sz="2400" i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Tempo</a:t>
                      </a:r>
                      <a:endParaRPr lang="pt-BR" sz="2400" i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Segundo</a:t>
                      </a:r>
                      <a:endParaRPr lang="pt-BR" sz="2400" i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pt-BR" sz="2400" i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Quantidade de Substância</a:t>
                      </a:r>
                      <a:endParaRPr lang="pt-BR" sz="2400" i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mol</a:t>
                      </a:r>
                      <a:endParaRPr lang="pt-BR" sz="2400" i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mol</a:t>
                      </a:r>
                      <a:endParaRPr lang="pt-BR" sz="2400" i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Temperatura Termodinâmica</a:t>
                      </a:r>
                      <a:endParaRPr lang="pt-BR" sz="2400" i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Kelvin</a:t>
                      </a:r>
                      <a:endParaRPr lang="pt-BR" sz="2400" i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endParaRPr lang="pt-BR" sz="2400" i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Corrente Elétrica</a:t>
                      </a:r>
                      <a:endParaRPr lang="pt-BR" sz="2400" i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Ampère</a:t>
                      </a:r>
                      <a:endParaRPr lang="pt-BR" sz="2400" i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pt-BR" sz="2400" i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Intensidade Luminosa</a:t>
                      </a:r>
                      <a:endParaRPr lang="pt-BR" sz="2400" i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Candela</a:t>
                      </a:r>
                      <a:endParaRPr lang="pt-BR" sz="2400" i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</a:t>
                      </a:r>
                      <a:endParaRPr lang="pt-BR" sz="2400" i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846E69F5-2A5A-D24B-A48D-A9BEDB26E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915247"/>
            <a:ext cx="4163153" cy="416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Normas</a:t>
            </a:r>
            <a:r>
              <a:rPr lang="fr-FR" dirty="0"/>
              <a:t> de </a:t>
            </a:r>
            <a:r>
              <a:rPr lang="fr-FR" dirty="0" err="1"/>
              <a:t>Segurança</a:t>
            </a:r>
            <a:r>
              <a:rPr lang="fr-FR" dirty="0"/>
              <a:t> no </a:t>
            </a:r>
            <a:r>
              <a:rPr lang="fr-FR" dirty="0" err="1"/>
              <a:t>Laboratório</a:t>
            </a:r>
            <a:endParaRPr lang="fr-FR" dirty="0"/>
          </a:p>
        </p:txBody>
      </p:sp>
      <p:sp>
        <p:nvSpPr>
          <p:cNvPr id="20" name="Espaço Reservado para Data 19">
            <a:extLst>
              <a:ext uri="{FF2B5EF4-FFF2-40B4-BE49-F238E27FC236}">
                <a16:creationId xmlns:a16="http://schemas.microsoft.com/office/drawing/2014/main" id="{968C2FC4-5CF0-2148-921E-87BAF9447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59FF-1D7B-9A43-A8D0-4A8F92C4E827}" type="datetime8">
              <a:rPr lang="pt-BR" smtClean="0"/>
              <a:t>29/05/2022 10:28</a:t>
            </a:fld>
            <a:endParaRPr lang="fr-FR" dirty="0"/>
          </a:p>
        </p:txBody>
      </p:sp>
      <p:sp>
        <p:nvSpPr>
          <p:cNvPr id="22" name="Espaço Reservado para Rodapé 21">
            <a:extLst>
              <a:ext uri="{FF2B5EF4-FFF2-40B4-BE49-F238E27FC236}">
                <a16:creationId xmlns:a16="http://schemas.microsoft.com/office/drawing/2014/main" id="{A65F4B30-B9E2-0C4C-9033-D6373007B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09FC-6DBA-4BCA-A191-7BE97F51E4E4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41" y="1563884"/>
            <a:ext cx="5505386" cy="367025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07368" y="620689"/>
            <a:ext cx="11377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Respeitar o regulamento e as normas de segurança garantem o bem estar de todos no ambiente além de zelar pela preservação do mesmo.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224" y="5301784"/>
            <a:ext cx="1054141" cy="99095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179" y="3514312"/>
            <a:ext cx="1043722" cy="1043722"/>
          </a:xfrm>
          <a:prstGeom prst="rect">
            <a:avLst/>
          </a:prstGeom>
        </p:spPr>
      </p:pic>
      <p:sp>
        <p:nvSpPr>
          <p:cNvPr id="13" name="AutoShape 6" descr="Resultado de imagem para proibido nadar"/>
          <p:cNvSpPr>
            <a:spLocks noChangeAspect="1" noChangeArrowheads="1"/>
          </p:cNvSpPr>
          <p:nvPr/>
        </p:nvSpPr>
        <p:spPr bwMode="auto">
          <a:xfrm>
            <a:off x="1679575" y="-13716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29" y="5285027"/>
            <a:ext cx="1070217" cy="1070217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075" y="4771837"/>
            <a:ext cx="2295204" cy="1606642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93" y="1563883"/>
            <a:ext cx="2857500" cy="171450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575" y="3112621"/>
            <a:ext cx="2233167" cy="1681342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4510" y="5332947"/>
            <a:ext cx="1054850" cy="104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49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9806-E2D9-9344-85A8-A41AA5BF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Internacional de Unidades - SI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7806D6E-BBAB-1040-9D22-459B8053D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28E18-8F92-AB40-A67B-B0E95170C6B5}" type="datetime1">
              <a:rPr lang="pt-BR" smtClean="0"/>
              <a:t>29/05/2022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686404D-B79C-D446-9A4F-21F37CAF6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Física 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D7DB4A7-635B-1B45-B074-D7FF60C5F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20</a:t>
            </a:fld>
            <a:endParaRPr kumimoji="0"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A624E2-1C48-EC4C-A5DB-EA8494675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888070"/>
            <a:ext cx="2135560" cy="213556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B217C51-50EE-0D42-859A-C57AEF22E20D}"/>
              </a:ext>
            </a:extLst>
          </p:cNvPr>
          <p:cNvSpPr/>
          <p:nvPr/>
        </p:nvSpPr>
        <p:spPr>
          <a:xfrm>
            <a:off x="2781181" y="1485825"/>
            <a:ext cx="9050360" cy="1743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pt-BR" dirty="0"/>
              <a:t>É essencial ter um Sistema Internacional de Unidades (SI) uniforme e globalmente acessível para o comércio internacional, indústria de alta tecnologia, saúde e segurança, proteção ambiental, estudos de mudança do clima, e a ciência básica que sustenta todas essas áreas.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22DD7A-21CA-D344-AB24-499B64BBE996}"/>
              </a:ext>
            </a:extLst>
          </p:cNvPr>
          <p:cNvSpPr txBox="1"/>
          <p:nvPr/>
        </p:nvSpPr>
        <p:spPr>
          <a:xfrm>
            <a:off x="2781181" y="98072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2018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30331F5-3DD3-8F47-93E0-A0DA39AD00CB}"/>
              </a:ext>
            </a:extLst>
          </p:cNvPr>
          <p:cNvSpPr/>
          <p:nvPr/>
        </p:nvSpPr>
        <p:spPr>
          <a:xfrm>
            <a:off x="335359" y="3418467"/>
            <a:ext cx="11496181" cy="901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pt-BR" dirty="0"/>
              <a:t>As unidades do </a:t>
            </a:r>
            <a:r>
              <a:rPr lang="pt-BR" i="1" dirty="0"/>
              <a:t>SI</a:t>
            </a:r>
            <a:r>
              <a:rPr lang="pt-BR" dirty="0"/>
              <a:t> devem ser estáveis ​​a longo prazo, </a:t>
            </a:r>
            <a:r>
              <a:rPr lang="pt-BR" dirty="0" err="1"/>
              <a:t>auto-consistentes</a:t>
            </a:r>
            <a:r>
              <a:rPr lang="pt-BR" dirty="0"/>
              <a:t> e praticamente exequíveis, com base na descrição teórica atual da natureza, no mais alto nível.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25A4474-7A91-5847-BF61-CDD5881F3698}"/>
              </a:ext>
            </a:extLst>
          </p:cNvPr>
          <p:cNvSpPr/>
          <p:nvPr/>
        </p:nvSpPr>
        <p:spPr>
          <a:xfrm>
            <a:off x="335359" y="4626995"/>
            <a:ext cx="11496181" cy="1322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pt-BR" dirty="0"/>
              <a:t>Decidem definir o </a:t>
            </a:r>
            <a:r>
              <a:rPr lang="pt-BR" i="1" dirty="0"/>
              <a:t>SI</a:t>
            </a:r>
            <a:r>
              <a:rPr lang="pt-BR" dirty="0"/>
              <a:t> a partir de um um conjunto de </a:t>
            </a:r>
            <a:r>
              <a:rPr lang="pt-BR" i="1" dirty="0">
                <a:solidFill>
                  <a:schemeClr val="accent4">
                    <a:lumMod val="75000"/>
                  </a:schemeClr>
                </a:solidFill>
              </a:rPr>
              <a:t>sete constantes</a:t>
            </a:r>
            <a:r>
              <a:rPr lang="pt-BR" dirty="0"/>
              <a:t>, escolhidas a partir das constantes fundamentais da física e outras constantes da natureza, das quais se deduzem as definições das sete unidades básicas,</a:t>
            </a:r>
          </a:p>
        </p:txBody>
      </p:sp>
    </p:spTree>
    <p:extLst>
      <p:ext uri="{BB962C8B-B14F-4D97-AF65-F5344CB8AC3E}">
        <p14:creationId xmlns:p14="http://schemas.microsoft.com/office/powerpoint/2010/main" val="372652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9806-E2D9-9344-85A8-A41AA5BF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Internacional de Unidades - SI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7806D6E-BBAB-1040-9D22-459B8053D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28E18-8F92-AB40-A67B-B0E95170C6B5}" type="datetime1">
              <a:rPr lang="pt-BR" smtClean="0"/>
              <a:t>29/05/2022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686404D-B79C-D446-9A4F-21F37CAF6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Física 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D7DB4A7-635B-1B45-B074-D7FF60C5F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21</a:t>
            </a:fld>
            <a:endParaRPr kumimoji="0"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A624E2-1C48-EC4C-A5DB-EA8494675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888070"/>
            <a:ext cx="2135560" cy="2135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AB217C51-50EE-0D42-859A-C57AEF22E20D}"/>
                  </a:ext>
                </a:extLst>
              </p:cNvPr>
              <p:cNvSpPr/>
              <p:nvPr/>
            </p:nvSpPr>
            <p:spPr>
              <a:xfrm>
                <a:off x="2781181" y="1374945"/>
                <a:ext cx="9050360" cy="97693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>
                  <a:lnSpc>
                    <a:spcPct val="114000"/>
                  </a:lnSpc>
                  <a:spcBef>
                    <a:spcPts val="600"/>
                  </a:spcBef>
                </a:pPr>
                <a:r>
                  <a:rPr lang="pt-BR" dirty="0"/>
                  <a:t>A frequência da transição hiperfina do estado fundamental do átomo de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133</m:t>
                        </m:r>
                      </m:sup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𝐶𝑠</m:t>
                        </m:r>
                      </m:e>
                    </m:sPre>
                  </m:oMath>
                </a14:m>
                <a:r>
                  <a:rPr lang="pt-BR" dirty="0"/>
                  <a:t> não perturbado, </a:t>
                </a:r>
                <a14:m>
                  <m:oMath xmlns:m="http://schemas.openxmlformats.org/officeDocument/2006/math">
                    <m:r>
                      <a:rPr lang="pt-BR" b="1" i="0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𝝂</m:t>
                        </m:r>
                      </m:e>
                      <m:sub>
                        <m:r>
                          <a:rPr lang="pt-BR" b="1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𝑪𝒔</m:t>
                        </m:r>
                      </m:sub>
                    </m:sSub>
                  </m:oMath>
                </a14:m>
                <a:r>
                  <a:rPr lang="pt-BR" dirty="0"/>
                  <a:t>, é igual a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192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631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770 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pt-BR" dirty="0"/>
                  <a:t>;</a:t>
                </a: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AB217C51-50EE-0D42-859A-C57AEF22E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181" y="1374945"/>
                <a:ext cx="9050360" cy="976934"/>
              </a:xfrm>
              <a:prstGeom prst="rect">
                <a:avLst/>
              </a:prstGeom>
              <a:blipFill>
                <a:blip r:embed="rId3"/>
                <a:stretch>
                  <a:fillRect l="-980" r="-980" b="-102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F922DD7A-21CA-D344-AB24-499B64BBE996}"/>
              </a:ext>
            </a:extLst>
          </p:cNvPr>
          <p:cNvSpPr txBox="1"/>
          <p:nvPr/>
        </p:nvSpPr>
        <p:spPr>
          <a:xfrm>
            <a:off x="2781181" y="980728"/>
            <a:ext cx="3063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2018 – Sete Constantes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84249F5A-EEA4-F943-BAB9-75122F45D597}"/>
                  </a:ext>
                </a:extLst>
              </p:cNvPr>
              <p:cNvSpPr/>
              <p:nvPr/>
            </p:nvSpPr>
            <p:spPr>
              <a:xfrm>
                <a:off x="2806280" y="2448000"/>
                <a:ext cx="8042248" cy="48026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>
                  <a:lnSpc>
                    <a:spcPct val="114000"/>
                  </a:lnSpc>
                  <a:spcBef>
                    <a:spcPts val="600"/>
                  </a:spcBef>
                </a:pPr>
                <a:r>
                  <a:rPr lang="pt-BR" dirty="0"/>
                  <a:t>A velocidade da luz no vácuo, </a:t>
                </a:r>
                <a14:m>
                  <m:oMath xmlns:m="http://schemas.openxmlformats.org/officeDocument/2006/math">
                    <m:r>
                      <a:rPr lang="pt-BR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pt-BR" dirty="0"/>
                  <a:t>, é igual a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299 792 458 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dirty="0"/>
                  <a:t>;</a:t>
                </a:r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84249F5A-EEA4-F943-BAB9-75122F45D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280" y="2448000"/>
                <a:ext cx="8042248" cy="480260"/>
              </a:xfrm>
              <a:prstGeom prst="rect">
                <a:avLst/>
              </a:prstGeom>
              <a:blipFill>
                <a:blip r:embed="rId4"/>
                <a:stretch>
                  <a:fillRect l="-1104" t="-2564" b="-282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65CE567C-4380-F540-AFD5-2636201ED695}"/>
                  </a:ext>
                </a:extLst>
              </p:cNvPr>
              <p:cNvSpPr/>
              <p:nvPr/>
            </p:nvSpPr>
            <p:spPr>
              <a:xfrm>
                <a:off x="407368" y="3031992"/>
                <a:ext cx="9050360" cy="47974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>
                  <a:lnSpc>
                    <a:spcPct val="114000"/>
                  </a:lnSpc>
                  <a:spcBef>
                    <a:spcPts val="600"/>
                  </a:spcBef>
                </a:pPr>
                <a:r>
                  <a:rPr lang="pt-BR" dirty="0"/>
                  <a:t> A constante de Planck, </a:t>
                </a:r>
                <a14:m>
                  <m:oMath xmlns:m="http://schemas.openxmlformats.org/officeDocument/2006/math">
                    <m:r>
                      <a:rPr lang="pt-BR" b="1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pt-BR" dirty="0"/>
                  <a:t>, é igual a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6,626 070 15 × 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−34</m:t>
                        </m:r>
                      </m:sup>
                    </m:sSup>
                    <m:r>
                      <a:rPr lang="pt-B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dirty="0"/>
                  <a:t>,</a:t>
                </a:r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65CE567C-4380-F540-AFD5-2636201ED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031992"/>
                <a:ext cx="9050360" cy="479747"/>
              </a:xfrm>
              <a:prstGeom prst="rect">
                <a:avLst/>
              </a:prstGeom>
              <a:blipFill>
                <a:blip r:embed="rId5"/>
                <a:stretch>
                  <a:fillRect l="-280" t="-2564" b="-282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A44DDB9F-9C08-8347-913C-B8BF7529B3BD}"/>
                  </a:ext>
                </a:extLst>
              </p:cNvPr>
              <p:cNvSpPr/>
              <p:nvPr/>
            </p:nvSpPr>
            <p:spPr>
              <a:xfrm>
                <a:off x="5470576" y="3644008"/>
                <a:ext cx="6360964" cy="47974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>
                  <a:lnSpc>
                    <a:spcPct val="114000"/>
                  </a:lnSpc>
                  <a:spcBef>
                    <a:spcPts val="600"/>
                  </a:spcBef>
                </a:pPr>
                <a:r>
                  <a:rPr lang="pt-BR" dirty="0"/>
                  <a:t>A carga elementar, </a:t>
                </a:r>
                <a14:m>
                  <m:oMath xmlns:m="http://schemas.openxmlformats.org/officeDocument/2006/math">
                    <m:r>
                      <a:rPr lang="pt-BR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pt-BR" dirty="0"/>
                  <a:t>, é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1,602 176 634 × 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−19</m:t>
                        </m:r>
                      </m:sup>
                    </m:sSup>
                    <m:r>
                      <a:rPr lang="pt-B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A44DDB9F-9C08-8347-913C-B8BF7529B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76" y="3644008"/>
                <a:ext cx="6360964" cy="479747"/>
              </a:xfrm>
              <a:prstGeom prst="rect">
                <a:avLst/>
              </a:prstGeom>
              <a:blipFill>
                <a:blip r:embed="rId6"/>
                <a:stretch>
                  <a:fillRect l="-1394" t="-2564" b="-282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C47B30CD-9C4C-5640-868C-1849BD844BD3}"/>
                  </a:ext>
                </a:extLst>
              </p:cNvPr>
              <p:cNvSpPr/>
              <p:nvPr/>
            </p:nvSpPr>
            <p:spPr>
              <a:xfrm>
                <a:off x="479376" y="4256024"/>
                <a:ext cx="8859436" cy="47974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>
                  <a:lnSpc>
                    <a:spcPct val="114000"/>
                  </a:lnSpc>
                  <a:spcBef>
                    <a:spcPts val="600"/>
                  </a:spcBef>
                </a:pPr>
                <a:r>
                  <a:rPr lang="pt-BR" dirty="0"/>
                  <a:t>A constante de Boltzmann,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dirty="0" smtClean="0">
                            <a:solidFill>
                              <a:srgbClr val="66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 dirty="0" smtClean="0">
                            <a:solidFill>
                              <a:srgbClr val="6633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pt-BR" b="1" i="1" dirty="0" smtClean="0">
                            <a:solidFill>
                              <a:srgbClr val="6633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pt-BR" dirty="0"/>
                  <a:t>, é igual a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1,380 649 × 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−23</m:t>
                        </m:r>
                      </m:sup>
                    </m:sSup>
                    <m:r>
                      <a:rPr lang="pt-B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pt-BR" i="1" dirty="0" err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C47B30CD-9C4C-5640-868C-1849BD844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256024"/>
                <a:ext cx="8859436" cy="479747"/>
              </a:xfrm>
              <a:prstGeom prst="rect">
                <a:avLst/>
              </a:prstGeom>
              <a:blipFill>
                <a:blip r:embed="rId7"/>
                <a:stretch>
                  <a:fillRect l="-1003" t="-2564" b="-282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806B2F5B-BB23-7844-9B10-A362E25E7CA3}"/>
                  </a:ext>
                </a:extLst>
              </p:cNvPr>
              <p:cNvSpPr/>
              <p:nvPr/>
            </p:nvSpPr>
            <p:spPr>
              <a:xfrm>
                <a:off x="3647728" y="4868040"/>
                <a:ext cx="8305600" cy="48026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r">
                  <a:lnSpc>
                    <a:spcPct val="114000"/>
                  </a:lnSpc>
                  <a:spcBef>
                    <a:spcPts val="600"/>
                  </a:spcBef>
                </a:pPr>
                <a:r>
                  <a:rPr lang="pt-BR" dirty="0"/>
                  <a:t>A constante de Avogadro,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dirty="0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 dirty="0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pt-BR" b="1" i="1" dirty="0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pt-BR" dirty="0"/>
                  <a:t>, é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6,022 140 76 × 1023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𝑚𝑜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806B2F5B-BB23-7844-9B10-A362E25E7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4868040"/>
                <a:ext cx="8305600" cy="480260"/>
              </a:xfrm>
              <a:prstGeom prst="rect">
                <a:avLst/>
              </a:prstGeom>
              <a:blipFill>
                <a:blip r:embed="rId8"/>
                <a:stretch>
                  <a:fillRect t="-5263" b="-315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18ED08AB-D136-D34F-9E01-7186045BA552}"/>
                  </a:ext>
                </a:extLst>
              </p:cNvPr>
              <p:cNvSpPr/>
              <p:nvPr/>
            </p:nvSpPr>
            <p:spPr>
              <a:xfrm>
                <a:off x="335359" y="5441584"/>
                <a:ext cx="11496181" cy="97821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>
                  <a:lnSpc>
                    <a:spcPct val="114000"/>
                  </a:lnSpc>
                  <a:spcBef>
                    <a:spcPts val="600"/>
                  </a:spcBef>
                </a:pPr>
                <a:r>
                  <a:rPr lang="pt-BR" dirty="0"/>
                  <a:t>A eficiência luminosa de uma radiação monocromática de frequência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540 × 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pt-B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pt-BR" dirty="0"/>
                  <a:t>, </a:t>
                </a:r>
              </a:p>
              <a:p>
                <a:pPr algn="ctr">
                  <a:lnSpc>
                    <a:spcPct val="114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pt-BR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𝒄𝒅</m:t>
                        </m:r>
                      </m:sub>
                    </m:sSub>
                  </m:oMath>
                </a14:m>
                <a:r>
                  <a:rPr lang="pt-BR" dirty="0"/>
                  <a:t>, é igual a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683 </m:t>
                    </m:r>
                    <m:r>
                      <a:rPr lang="pt-BR" i="1" dirty="0" err="1">
                        <a:latin typeface="Cambria Math" panose="02040503050406030204" pitchFamily="18" charset="0"/>
                      </a:rPr>
                      <m:t>𝑙𝑚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18ED08AB-D136-D34F-9E01-7186045BA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9" y="5441584"/>
                <a:ext cx="11496181" cy="978217"/>
              </a:xfrm>
              <a:prstGeom prst="rect">
                <a:avLst/>
              </a:prstGeom>
              <a:blipFill>
                <a:blip r:embed="rId9"/>
                <a:stretch>
                  <a:fillRect l="-883" t="-2564" b="-128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57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99392"/>
            <a:ext cx="12192000" cy="1325563"/>
          </a:xfrm>
        </p:spPr>
        <p:txBody>
          <a:bodyPr/>
          <a:lstStyle/>
          <a:p>
            <a:pPr algn="ctr"/>
            <a:r>
              <a:rPr lang="pt-BR" cap="none" dirty="0"/>
              <a:t>O Padrão de Tempo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2F67F-4288-9C4D-BBF6-333DE42E6F1B}" type="datetime1">
              <a:rPr lang="pt-BR" smtClean="0"/>
              <a:t>29/05/2022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Física 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6" name="Grupo 5"/>
          <p:cNvGrpSpPr/>
          <p:nvPr/>
        </p:nvGrpSpPr>
        <p:grpSpPr>
          <a:xfrm>
            <a:off x="838200" y="878563"/>
            <a:ext cx="3676015" cy="5489067"/>
            <a:chOff x="428599" y="878929"/>
            <a:chExt cx="3676015" cy="5489067"/>
          </a:xfrm>
        </p:grpSpPr>
        <p:sp>
          <p:nvSpPr>
            <p:cNvPr id="10" name="object 7"/>
            <p:cNvSpPr/>
            <p:nvPr/>
          </p:nvSpPr>
          <p:spPr>
            <a:xfrm>
              <a:off x="428599" y="878929"/>
              <a:ext cx="3676015" cy="50703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" name="object 9"/>
            <p:cNvSpPr/>
            <p:nvPr/>
          </p:nvSpPr>
          <p:spPr>
            <a:xfrm>
              <a:off x="428599" y="5962612"/>
              <a:ext cx="3676015" cy="4053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pPr algn="just"/>
              <a:endParaRPr>
                <a:latin typeface="Stencil Std" pitchFamily="8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4824003" y="3125213"/>
                <a:ext cx="6912000" cy="1239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O segundo é a duração de 9.192.631.770 períodos da radiação correspondente à transição entre dois níveis hiperfinos do estado fundamental do átomo de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133</m:t>
                        </m:r>
                      </m:sup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𝐶𝑠</m:t>
                        </m:r>
                      </m:e>
                    </m:sPre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003" y="3125213"/>
                <a:ext cx="6912000" cy="1239891"/>
              </a:xfrm>
              <a:prstGeom prst="rect">
                <a:avLst/>
              </a:prstGeom>
              <a:blipFill>
                <a:blip r:embed="rId4"/>
                <a:stretch>
                  <a:fillRect l="-1284" t="-3030" r="-1284" b="-90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ixaDeTexto 14"/>
          <p:cNvSpPr txBox="1"/>
          <p:nvPr/>
        </p:nvSpPr>
        <p:spPr>
          <a:xfrm>
            <a:off x="4824003" y="4820959"/>
            <a:ext cx="691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NIST-F1: Relógio atômico de césio capaz de trabalhar 60 milhões de anos sem adiantar ou atrasar um segundo sequer.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479376" y="6160495"/>
            <a:ext cx="47422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FFFF00"/>
                </a:solidFill>
                <a:hlinkClick r:id="rId5"/>
              </a:rPr>
              <a:t>http://www.nist.gov/pml/div688/grp50/primary-frequency-standards.cfm</a:t>
            </a:r>
            <a:endParaRPr lang="pt-BR" sz="1200" dirty="0">
              <a:solidFill>
                <a:srgbClr val="FFFF00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754BB77-47CA-FD43-91B2-3F6E8E2A75DB}"/>
              </a:ext>
            </a:extLst>
          </p:cNvPr>
          <p:cNvSpPr/>
          <p:nvPr/>
        </p:nvSpPr>
        <p:spPr>
          <a:xfrm>
            <a:off x="4824003" y="1027188"/>
            <a:ext cx="691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 segundo era definido como 1/31.556.925,9747 do tempo que levou a Terra a girar em torno do Sol a partir das 12 horas do dia 4 de janeiro de 1900.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9CDB03-FC51-CB4F-A9C4-2D3932177F80}"/>
              </a:ext>
            </a:extLst>
          </p:cNvPr>
          <p:cNvSpPr txBox="1"/>
          <p:nvPr/>
        </p:nvSpPr>
        <p:spPr>
          <a:xfrm>
            <a:off x="4824003" y="2593944"/>
            <a:ext cx="6912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Definição atual</a:t>
            </a:r>
          </a:p>
        </p:txBody>
      </p:sp>
    </p:spTree>
    <p:extLst>
      <p:ext uri="{BB962C8B-B14F-4D97-AF65-F5344CB8AC3E}">
        <p14:creationId xmlns:p14="http://schemas.microsoft.com/office/powerpoint/2010/main" val="329922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cap="none" dirty="0"/>
              <a:t>O Padrão de Comprimento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40C9-9D37-D841-A687-43042B785165}" type="datetime1">
              <a:rPr lang="pt-BR" smtClean="0"/>
              <a:t>29/05/2022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Física 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5839167" y="4711796"/>
                <a:ext cx="6109342" cy="10406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fr-FR"/>
                </a:defPPr>
                <a:lvl1pPr algn="just">
                  <a:lnSpc>
                    <a:spcPct val="114000"/>
                  </a:lnSpc>
                </a:lvl1pPr>
              </a:lstStyle>
              <a:p>
                <a:pPr algn="ctr"/>
                <a:r>
                  <a:rPr lang="pt-BR" sz="2000" dirty="0"/>
                  <a:t>O metro é a distância percorrida pela luz no vácuo, durante o intervalo de tempo de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299.792.458</m:t>
                        </m:r>
                      </m:den>
                    </m:f>
                  </m:oMath>
                </a14:m>
                <a:r>
                  <a:rPr lang="pt-BR" sz="2000" dirty="0"/>
                  <a:t>  do segundo</a:t>
                </a: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167" y="4711796"/>
                <a:ext cx="6109342" cy="1040606"/>
              </a:xfrm>
              <a:prstGeom prst="rect">
                <a:avLst/>
              </a:prstGeom>
              <a:blipFill>
                <a:blip r:embed="rId2"/>
                <a:stretch>
                  <a:fillRect l="-622" t="-1205" r="-622" b="-24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o 9"/>
          <p:cNvGrpSpPr/>
          <p:nvPr/>
        </p:nvGrpSpPr>
        <p:grpSpPr>
          <a:xfrm>
            <a:off x="704502" y="897888"/>
            <a:ext cx="4680520" cy="3095240"/>
            <a:chOff x="116444" y="836712"/>
            <a:chExt cx="4680520" cy="3095240"/>
          </a:xfrm>
        </p:grpSpPr>
        <p:sp>
          <p:nvSpPr>
            <p:cNvPr id="18" name="object 9"/>
            <p:cNvSpPr>
              <a:spLocks noChangeAspect="1"/>
            </p:cNvSpPr>
            <p:nvPr/>
          </p:nvSpPr>
          <p:spPr>
            <a:xfrm>
              <a:off x="399304" y="1264953"/>
              <a:ext cx="4114800" cy="2666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116444" y="836712"/>
              <a:ext cx="4680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FF0000"/>
                  </a:solidFill>
                </a:rPr>
                <a:t>Barra metálica de platina-irídio</a:t>
              </a:r>
            </a:p>
          </p:txBody>
        </p:sp>
      </p:grpSp>
      <p:sp>
        <p:nvSpPr>
          <p:cNvPr id="8" name="Retângulo 7"/>
          <p:cNvSpPr/>
          <p:nvPr/>
        </p:nvSpPr>
        <p:spPr>
          <a:xfrm>
            <a:off x="1266467" y="5991671"/>
            <a:ext cx="3177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hlinkClick r:id="rId4"/>
              </a:rPr>
              <a:t>http://www.bipm.org/fr/si/base_units/metre.html</a:t>
            </a:r>
            <a:endParaRPr lang="pt-BR" sz="1200" dirty="0"/>
          </a:p>
          <a:p>
            <a:endParaRPr lang="pt-BR" sz="1200" dirty="0"/>
          </a:p>
        </p:txBody>
      </p:sp>
      <p:grpSp>
        <p:nvGrpSpPr>
          <p:cNvPr id="11" name="Grupo 10"/>
          <p:cNvGrpSpPr/>
          <p:nvPr/>
        </p:nvGrpSpPr>
        <p:grpSpPr>
          <a:xfrm>
            <a:off x="6075052" y="864464"/>
            <a:ext cx="5637572" cy="3895977"/>
            <a:chOff x="3974987" y="864464"/>
            <a:chExt cx="5637572" cy="3895977"/>
          </a:xfrm>
        </p:grpSpPr>
        <p:sp>
          <p:nvSpPr>
            <p:cNvPr id="13" name="object 7"/>
            <p:cNvSpPr/>
            <p:nvPr/>
          </p:nvSpPr>
          <p:spPr>
            <a:xfrm>
              <a:off x="3974987" y="1264953"/>
              <a:ext cx="5637572" cy="34686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5355604" y="864464"/>
              <a:ext cx="34818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i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Padrão moderno do Metro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6903606" y="4298776"/>
              <a:ext cx="27089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FF0000"/>
                  </a:solidFill>
                </a:rPr>
                <a:t>Laser de hélio-neon estabilizado por vapor de iodo</a:t>
              </a:r>
            </a:p>
          </p:txBody>
        </p:sp>
      </p:grpSp>
      <p:pic>
        <p:nvPicPr>
          <p:cNvPr id="15" name="Imagem 14">
            <a:extLst>
              <a:ext uri="{FF2B5EF4-FFF2-40B4-BE49-F238E27FC236}">
                <a16:creationId xmlns:a16="http://schemas.microsoft.com/office/drawing/2014/main" id="{E2F254C6-67FD-0542-929A-79EF5AB1C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68" y="3189928"/>
            <a:ext cx="2520014" cy="2532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20A5AEB3-2969-264E-B21C-BB374CAEA9C7}"/>
                  </a:ext>
                </a:extLst>
              </p:cNvPr>
              <p:cNvSpPr/>
              <p:nvPr/>
            </p:nvSpPr>
            <p:spPr>
              <a:xfrm>
                <a:off x="2148641" y="4076798"/>
                <a:ext cx="3454641" cy="1468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pt-BR" sz="2000" dirty="0"/>
                  <a:t>      O comprimento da décima</a:t>
                </a:r>
              </a:p>
              <a:p>
                <a:pPr algn="ctr">
                  <a:lnSpc>
                    <a:spcPct val="114000"/>
                  </a:lnSpc>
                </a:pPr>
                <a:r>
                  <a:rPr lang="pt-BR" sz="2000" dirty="0"/>
                  <a:t>     milionésima parte </a:t>
                </a:r>
              </a:p>
              <a:p>
                <a:pPr algn="ctr">
                  <a:lnSpc>
                    <a:spcPct val="114000"/>
                  </a:lnSpc>
                </a:pPr>
                <a:r>
                  <a:rPr lang="pt-BR" sz="2000" dirty="0"/>
                  <a:t>     (</a:t>
                </a:r>
                <a14:m>
                  <m:oMath xmlns:m="http://schemas.openxmlformats.org/officeDocument/2006/math">
                    <m:r>
                      <a:rPr lang="pt-BR" sz="2000" i="1" dirty="0" smtClean="0">
                        <a:latin typeface="Cambria Math" panose="02040503050406030204" pitchFamily="18" charset="0"/>
                      </a:rPr>
                      <m:t>1/10.000.00</m:t>
                    </m:r>
                  </m:oMath>
                </a14:m>
                <a:r>
                  <a:rPr lang="pt-BR" sz="2000" dirty="0"/>
                  <a:t>) da distância entre o polo norte e o equador</a:t>
                </a:r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20A5AEB3-2969-264E-B21C-BB374CAEA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641" y="4076798"/>
                <a:ext cx="3454641" cy="1468159"/>
              </a:xfrm>
              <a:prstGeom prst="rect">
                <a:avLst/>
              </a:prstGeom>
              <a:blipFill>
                <a:blip r:embed="rId7"/>
                <a:stretch>
                  <a:fillRect r="-1099" b="-59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41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cap="none" dirty="0"/>
              <a:t>O Padrão de Massa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F2FE-739F-9441-B23B-7C8C8F5E035E}" type="datetime1">
              <a:rPr lang="pt-BR" smtClean="0"/>
              <a:t>29/05/2022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Física 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838200" y="6038851"/>
            <a:ext cx="3382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hlinkClick r:id="rId2"/>
              </a:rPr>
              <a:t>http://www.bipm.org/fr/si/base_units/kilogram.html</a:t>
            </a:r>
            <a:endParaRPr lang="pt-BR" sz="1200" dirty="0"/>
          </a:p>
        </p:txBody>
      </p:sp>
      <p:grpSp>
        <p:nvGrpSpPr>
          <p:cNvPr id="9" name="Grupo 8"/>
          <p:cNvGrpSpPr/>
          <p:nvPr/>
        </p:nvGrpSpPr>
        <p:grpSpPr>
          <a:xfrm>
            <a:off x="316757" y="859651"/>
            <a:ext cx="4238625" cy="5138698"/>
            <a:chOff x="395536" y="766789"/>
            <a:chExt cx="4238625" cy="5138698"/>
          </a:xfrm>
        </p:grpSpPr>
        <p:sp>
          <p:nvSpPr>
            <p:cNvPr id="6" name="CaixaDeTexto 5"/>
            <p:cNvSpPr txBox="1"/>
            <p:nvPr/>
          </p:nvSpPr>
          <p:spPr>
            <a:xfrm>
              <a:off x="1115616" y="766789"/>
              <a:ext cx="2521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 Quilograma Padrão</a:t>
              </a:r>
            </a:p>
          </p:txBody>
        </p:sp>
        <p:sp>
          <p:nvSpPr>
            <p:cNvPr id="15" name="object 6"/>
            <p:cNvSpPr/>
            <p:nvPr/>
          </p:nvSpPr>
          <p:spPr>
            <a:xfrm>
              <a:off x="395536" y="1142987"/>
              <a:ext cx="4238625" cy="4762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sp>
        <p:nvSpPr>
          <p:cNvPr id="10" name="CaixaDeTexto 9"/>
          <p:cNvSpPr txBox="1"/>
          <p:nvPr/>
        </p:nvSpPr>
        <p:spPr>
          <a:xfrm>
            <a:off x="4799855" y="1075296"/>
            <a:ext cx="691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 quilograma era definido por um cilindro de platina iridiada feito com a massa de um litro de água a 4ºC.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70868DAD-1E8A-8040-9B52-A437A3AFD728}"/>
                  </a:ext>
                </a:extLst>
              </p:cNvPr>
              <p:cNvSpPr/>
              <p:nvPr/>
            </p:nvSpPr>
            <p:spPr>
              <a:xfrm>
                <a:off x="4799856" y="3080981"/>
                <a:ext cx="6912000" cy="1405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4000"/>
                  </a:lnSpc>
                  <a:spcBef>
                    <a:spcPts val="600"/>
                  </a:spcBef>
                </a:pPr>
                <a:r>
                  <a:rPr lang="pt-BR" dirty="0"/>
                  <a:t>O quilograma é definido tomando-se o valor numérico fixo da constante de Planck:</a:t>
                </a:r>
              </a:p>
              <a:p>
                <a:pPr algn="ctr">
                  <a:lnSpc>
                    <a:spcPct val="114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pt-BR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pt-BR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pt-BR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𝟔𝟐𝟔𝟎𝟕𝟎𝟏𝟓</m:t>
                    </m:r>
                    <m:r>
                      <a:rPr lang="pt-BR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pt-BR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pt-BR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pt-BR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𝟑𝟒</m:t>
                        </m:r>
                      </m:sup>
                    </m:sSup>
                    <m:r>
                      <a:rPr lang="pt-BR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𝑱</m:t>
                    </m:r>
                    <m:r>
                      <a:rPr lang="pt-BR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pt-BR" dirty="0"/>
                  <a:t>. </a:t>
                </a: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70868DAD-1E8A-8040-9B52-A437A3AFD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3080981"/>
                <a:ext cx="6912000" cy="1405706"/>
              </a:xfrm>
              <a:prstGeom prst="rect">
                <a:avLst/>
              </a:prstGeom>
              <a:blipFill>
                <a:blip r:embed="rId4"/>
                <a:stretch>
                  <a:fillRect l="-1284" t="-1802" r="-1284" b="-90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>
            <a:extLst>
              <a:ext uri="{FF2B5EF4-FFF2-40B4-BE49-F238E27FC236}">
                <a16:creationId xmlns:a16="http://schemas.microsoft.com/office/drawing/2014/main" id="{978A22A2-FD20-FE46-B979-AC781CB85C9C}"/>
              </a:ext>
            </a:extLst>
          </p:cNvPr>
          <p:cNvSpPr txBox="1"/>
          <p:nvPr/>
        </p:nvSpPr>
        <p:spPr>
          <a:xfrm>
            <a:off x="4799856" y="2445591"/>
            <a:ext cx="6912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Definição atual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E98CA104-978B-B046-905D-B5A6EAF22DC5}"/>
                  </a:ext>
                </a:extLst>
              </p:cNvPr>
              <p:cNvSpPr/>
              <p:nvPr/>
            </p:nvSpPr>
            <p:spPr>
              <a:xfrm>
                <a:off x="4799854" y="4722834"/>
                <a:ext cx="6911999" cy="901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4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𝐾𝑔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dirty="0"/>
                  <a:t>, sendo o metro e o segundo definido de acordo com </a:t>
                </a:r>
                <a14:m>
                  <m:oMath xmlns:m="http://schemas.openxmlformats.org/officeDocument/2006/math">
                    <m:r>
                      <a:rPr lang="pt-BR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1" i="1">
                        <a:solidFill>
                          <a:srgbClr val="00905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𝝂</m:t>
                        </m:r>
                      </m:e>
                      <m:sub>
                        <m:r>
                          <a:rPr lang="pt-BR" b="1" i="1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𝑪𝒔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E98CA104-978B-B046-905D-B5A6EAF22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4" y="4722834"/>
                <a:ext cx="6911999" cy="901272"/>
              </a:xfrm>
              <a:prstGeom prst="rect">
                <a:avLst/>
              </a:prstGeom>
              <a:blipFill>
                <a:blip r:embed="rId5"/>
                <a:stretch>
                  <a:fillRect l="-1284" t="-2817" r="-1284" b="-140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34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cap="none" dirty="0"/>
              <a:t>Os Outros Padrões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F2FE-739F-9441-B23B-7C8C8F5E035E}" type="datetime1">
              <a:rPr lang="pt-BR" smtClean="0"/>
              <a:t>29/05/2022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Física 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480145" y="1075296"/>
                <a:ext cx="112317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O </a:t>
                </a:r>
                <a:r>
                  <a:rPr lang="pt-BR" i="1" dirty="0">
                    <a:solidFill>
                      <a:srgbClr val="FF0000"/>
                    </a:solidFill>
                  </a:rPr>
                  <a:t>Ampere</a:t>
                </a:r>
                <a:r>
                  <a:rPr lang="pt-BR" dirty="0"/>
                  <a:t>,</a:t>
                </a:r>
                <a:r>
                  <a:rPr lang="pt-BR" i="1" dirty="0">
                    <a:solidFill>
                      <a:srgbClr val="FF0000"/>
                    </a:solidFill>
                  </a:rPr>
                  <a:t> A</a:t>
                </a:r>
                <a:r>
                  <a:rPr lang="pt-BR" dirty="0"/>
                  <a:t>, é definido a partir da carga elementar </a:t>
                </a:r>
                <a14:m>
                  <m:oMath xmlns:m="http://schemas.openxmlformats.org/officeDocument/2006/math">
                    <m:r>
                      <a:rPr lang="pt-BR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pt-BR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1,602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176634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−19</m:t>
                        </m:r>
                      </m:sup>
                    </m:sSup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𝐴</m:t>
                    </m:r>
                    <m:r>
                      <a:rPr lang="pt-B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.</m:t>
                    </m:r>
                    <m:r>
                      <a:rPr lang="pt-B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45" y="1075296"/>
                <a:ext cx="11231710" cy="461665"/>
              </a:xfrm>
              <a:prstGeom prst="rect">
                <a:avLst/>
              </a:prstGeom>
              <a:blipFill>
                <a:blip r:embed="rId2"/>
                <a:stretch>
                  <a:fillRect l="-790" t="-10811" b="-297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ECB4A5FC-3771-B047-8CF7-936DF2E4AB18}"/>
                  </a:ext>
                </a:extLst>
              </p:cNvPr>
              <p:cNvSpPr/>
              <p:nvPr/>
            </p:nvSpPr>
            <p:spPr>
              <a:xfrm>
                <a:off x="480142" y="4356018"/>
                <a:ext cx="1123170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dirty="0"/>
                  <a:t>A </a:t>
                </a:r>
                <a:r>
                  <a:rPr lang="pt-BR" i="1" dirty="0">
                    <a:solidFill>
                      <a:schemeClr val="accent5">
                        <a:lumMod val="75000"/>
                      </a:schemeClr>
                    </a:solidFill>
                  </a:rPr>
                  <a:t>Candela</a:t>
                </a:r>
                <a:r>
                  <a:rPr lang="pt-BR" dirty="0"/>
                  <a:t>, </a:t>
                </a:r>
                <a:r>
                  <a:rPr lang="pt-BR" i="1" dirty="0" err="1">
                    <a:solidFill>
                      <a:schemeClr val="accent5">
                        <a:lumMod val="75000"/>
                      </a:schemeClr>
                    </a:solidFill>
                  </a:rPr>
                  <a:t>cd</a:t>
                </a:r>
                <a:r>
                  <a:rPr lang="pt-BR" dirty="0"/>
                  <a:t>, é definido tomando-se o valor numérico da eficiência luminosa de uma radiação monocromática de frequência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=540 × </m:t>
                    </m:r>
                    <m:sSup>
                      <m:sSup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pt-B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𝑐𝑑</m:t>
                        </m:r>
                      </m:sub>
                    </m:sSub>
                    <m:r>
                      <a:rPr lang="pt-BR" b="0" i="0" dirty="0" smtClean="0">
                        <a:latin typeface="Cambria Math" panose="02040503050406030204" pitchFamily="18" charset="0"/>
                      </a:rPr>
                      <m:t>=680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𝑙𝑚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dirty="0">
                    <a:sym typeface="Wingdings" pitchFamily="2" charset="2"/>
                  </a:rPr>
                  <a:t>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𝑐𝑑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i="1" dirty="0" err="1">
                        <a:latin typeface="Cambria Math" panose="02040503050406030204" pitchFamily="18" charset="0"/>
                      </a:rPr>
                      <m:t>𝑠𝑟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ECB4A5FC-3771-B047-8CF7-936DF2E4A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42" y="4356018"/>
                <a:ext cx="11231709" cy="1200329"/>
              </a:xfrm>
              <a:prstGeom prst="rect">
                <a:avLst/>
              </a:prstGeom>
              <a:blipFill>
                <a:blip r:embed="rId3"/>
                <a:stretch>
                  <a:fillRect l="-791" t="-4167" r="-791" b="-104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4CD0DEDA-0319-C842-B358-82DD265288DE}"/>
                  </a:ext>
                </a:extLst>
              </p:cNvPr>
              <p:cNvSpPr/>
              <p:nvPr/>
            </p:nvSpPr>
            <p:spPr>
              <a:xfrm>
                <a:off x="480144" y="1849944"/>
                <a:ext cx="11231709" cy="900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r>
                  <a:rPr lang="pt-BR" dirty="0"/>
                  <a:t>O </a:t>
                </a:r>
                <a:r>
                  <a:rPr lang="pt-BR" i="1" dirty="0">
                    <a:solidFill>
                      <a:schemeClr val="accent4">
                        <a:lumMod val="75000"/>
                      </a:schemeClr>
                    </a:solidFill>
                  </a:rPr>
                  <a:t>Kelvin</a:t>
                </a:r>
                <a:r>
                  <a:rPr lang="pt-BR" dirty="0"/>
                  <a:t>, </a:t>
                </a:r>
                <a:r>
                  <a:rPr lang="pt-BR" i="1" dirty="0" err="1">
                    <a:solidFill>
                      <a:schemeClr val="accent4">
                        <a:lumMod val="75000"/>
                      </a:schemeClr>
                    </a:solidFill>
                  </a:rPr>
                  <a:t>K</a:t>
                </a:r>
                <a:r>
                  <a:rPr lang="pt-BR" dirty="0"/>
                  <a:t>, é definido tomando-se o valor numérico fixo da constante de Boltzmann,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dirty="0" smtClean="0">
                            <a:solidFill>
                              <a:srgbClr val="86225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 dirty="0" smtClean="0">
                            <a:solidFill>
                              <a:srgbClr val="862254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pt-BR" b="1" i="1" dirty="0" smtClean="0">
                            <a:solidFill>
                              <a:srgbClr val="862254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=1,380649×</m:t>
                    </m:r>
                    <m:sSup>
                      <m:sSup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−23</m:t>
                        </m:r>
                      </m:sup>
                    </m:sSup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dirty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4CD0DEDA-0319-C842-B358-82DD26528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44" y="1849944"/>
                <a:ext cx="11231709" cy="900759"/>
              </a:xfrm>
              <a:prstGeom prst="rect">
                <a:avLst/>
              </a:prstGeom>
              <a:blipFill>
                <a:blip r:embed="rId4"/>
                <a:stretch>
                  <a:fillRect l="-790" t="-1389" r="-790" b="-13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9DAD9C02-D2F1-4B4B-B86F-36AA5B1F518D}"/>
                  </a:ext>
                </a:extLst>
              </p:cNvPr>
              <p:cNvSpPr/>
              <p:nvPr/>
            </p:nvSpPr>
            <p:spPr>
              <a:xfrm>
                <a:off x="480143" y="3063686"/>
                <a:ext cx="11231709" cy="900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r>
                  <a:rPr lang="pt-BR" dirty="0"/>
                  <a:t>O </a:t>
                </a:r>
                <a:r>
                  <a:rPr lang="pt-BR" i="1" dirty="0">
                    <a:solidFill>
                      <a:srgbClr val="009051"/>
                    </a:solidFill>
                  </a:rPr>
                  <a:t>Mol</a:t>
                </a:r>
                <a:r>
                  <a:rPr lang="pt-BR" dirty="0"/>
                  <a:t>, </a:t>
                </a:r>
                <a:r>
                  <a:rPr lang="pt-BR" i="1" dirty="0">
                    <a:solidFill>
                      <a:srgbClr val="009051"/>
                    </a:solidFill>
                  </a:rPr>
                  <a:t>mol</a:t>
                </a:r>
                <a:r>
                  <a:rPr lang="pt-BR" dirty="0"/>
                  <a:t>, é definido como contém exatamente o número de Avogadro de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pt-BR" dirty="0">
                        <a:latin typeface="Cambria Math" panose="02040503050406030204" pitchFamily="18" charset="0"/>
                      </a:rPr>
                      <m:t>=6,02214076×</m:t>
                    </m:r>
                    <m:sSup>
                      <m:sSup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dirty="0">
                            <a:latin typeface="Cambria Math" panose="02040503050406030204" pitchFamily="18" charset="0"/>
                          </a:rPr>
                          <m:t>23</m:t>
                        </m:r>
                      </m:sup>
                    </m:sSup>
                    <m:r>
                      <a:rPr lang="pt-BR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dirty="0">
                        <a:latin typeface="Cambria Math" panose="02040503050406030204" pitchFamily="18" charset="0"/>
                      </a:rPr>
                      <m:t>𝑚𝑜</m:t>
                    </m:r>
                    <m:sSup>
                      <m:sSup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pt-BR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dirty="0"/>
                  <a:t> entidades elementares.</a:t>
                </a:r>
              </a:p>
            </p:txBody>
          </p:sp>
        </mc:Choice>
        <mc:Fallback xmlns="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9DAD9C02-D2F1-4B4B-B86F-36AA5B1F5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43" y="3063686"/>
                <a:ext cx="11231709" cy="900759"/>
              </a:xfrm>
              <a:prstGeom prst="rect">
                <a:avLst/>
              </a:prstGeom>
              <a:blipFill>
                <a:blip r:embed="rId5"/>
                <a:stretch>
                  <a:fillRect l="-790" t="-2817" r="-790" b="-154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23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473053" y="755840"/>
            <a:ext cx="72458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Sete grandezas físicas fundamentais (Grandezas Diretas):</a:t>
            </a:r>
            <a:endParaRPr lang="pt-B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773701"/>
              </p:ext>
            </p:extLst>
          </p:nvPr>
        </p:nvGraphicFramePr>
        <p:xfrm>
          <a:off x="2686213" y="1307926"/>
          <a:ext cx="6819574" cy="70288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216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8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3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28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Grandeza Física</a:t>
                      </a:r>
                      <a:endParaRPr lang="fr-FR" sz="2400" i="1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Dimensão</a:t>
                      </a:r>
                      <a:endParaRPr lang="fr-FR" sz="2400" i="1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Símbolo</a:t>
                      </a:r>
                      <a:endParaRPr lang="fr-FR" sz="2400" i="1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1CA0F677-F70E-8E4A-8DBF-4F58A74D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Grandezas</a:t>
            </a:r>
            <a:r>
              <a:rPr lang="fr-FR" dirty="0"/>
              <a:t> </a:t>
            </a:r>
            <a:r>
              <a:rPr lang="fr-FR" dirty="0" err="1"/>
              <a:t>Físicas</a:t>
            </a:r>
            <a:r>
              <a:rPr lang="fr-FR" dirty="0"/>
              <a:t> </a:t>
            </a:r>
            <a:r>
              <a:rPr lang="fr-FR" dirty="0" err="1"/>
              <a:t>Diretas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38E8D66-0E7E-D348-A392-1C161A36B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D1B2C-3C43-BB4D-96D6-3F095EAAAA7B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B2D2EA-7DD2-EF44-A864-56F28310C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14143D-A590-1445-A6EC-B1574EB1F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15E5C38B-49D8-FD46-A7A9-B444C164E546}"/>
              </a:ext>
            </a:extLst>
          </p:cNvPr>
          <p:cNvSpPr/>
          <p:nvPr/>
        </p:nvSpPr>
        <p:spPr>
          <a:xfrm>
            <a:off x="2999656" y="1921884"/>
            <a:ext cx="6387526" cy="1714906"/>
          </a:xfrm>
          <a:prstGeom prst="roundRect">
            <a:avLst/>
          </a:prstGeom>
          <a:noFill/>
          <a:ln w="38100">
            <a:solidFill>
              <a:srgbClr val="862254"/>
            </a:solidFill>
          </a:ln>
          <a:effectLst>
            <a:glow rad="101600">
              <a:srgbClr val="932968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>
                <a:extLst>
                  <a:ext uri="{FF2B5EF4-FFF2-40B4-BE49-F238E27FC236}">
                    <a16:creationId xmlns:a16="http://schemas.microsoft.com/office/drawing/2014/main" id="{D5377685-AC4F-7E41-ACD4-A813BF59A8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7302381"/>
                  </p:ext>
                </p:extLst>
              </p:nvPr>
            </p:nvGraphicFramePr>
            <p:xfrm>
              <a:off x="2691014" y="1980149"/>
              <a:ext cx="6819574" cy="478505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32168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788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394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7850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Comprimento </a:t>
                          </a:r>
                          <a:endParaRPr lang="fr-FR" sz="2400" i="1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i="1" dirty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FR" sz="2400" i="1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i="1" dirty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fr-FR" sz="2400" i="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>
                <a:extLst>
                  <a:ext uri="{FF2B5EF4-FFF2-40B4-BE49-F238E27FC236}">
                    <a16:creationId xmlns:a16="http://schemas.microsoft.com/office/drawing/2014/main" id="{D5377685-AC4F-7E41-ACD4-A813BF59A8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7302381"/>
                  </p:ext>
                </p:extLst>
              </p:nvPr>
            </p:nvGraphicFramePr>
            <p:xfrm>
              <a:off x="2691014" y="1980149"/>
              <a:ext cx="6819574" cy="478505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32168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788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394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7850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Comprimento </a:t>
                          </a:r>
                          <a:endParaRPr lang="fr-FR" sz="2400" i="1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4878" t="-7692" r="-73780" b="-2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8333" t="-7692" r="-833" b="-28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>
                <a:extLst>
                  <a:ext uri="{FF2B5EF4-FFF2-40B4-BE49-F238E27FC236}">
                    <a16:creationId xmlns:a16="http://schemas.microsoft.com/office/drawing/2014/main" id="{B47E25E1-5FAB-824C-BF6D-620E319166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26142"/>
                  </p:ext>
                </p:extLst>
              </p:nvPr>
            </p:nvGraphicFramePr>
            <p:xfrm>
              <a:off x="2681412" y="2493506"/>
              <a:ext cx="6819574" cy="478505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32168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788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394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7850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rgbClr val="0000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Massa</a:t>
                          </a:r>
                          <a:endParaRPr lang="fr-FR" sz="2400" i="1" dirty="0">
                            <a:solidFill>
                              <a:srgbClr val="0000FF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i="1" dirty="0" smtClean="0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FR" sz="2400" i="1" dirty="0">
                            <a:solidFill>
                              <a:srgbClr val="0000FF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i="1" dirty="0" smtClean="0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fr-FR" sz="2400" i="0" dirty="0">
                            <a:solidFill>
                              <a:srgbClr val="0000FF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>
                <a:extLst>
                  <a:ext uri="{FF2B5EF4-FFF2-40B4-BE49-F238E27FC236}">
                    <a16:creationId xmlns:a16="http://schemas.microsoft.com/office/drawing/2014/main" id="{B47E25E1-5FAB-824C-BF6D-620E319166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26142"/>
                  </p:ext>
                </p:extLst>
              </p:nvPr>
            </p:nvGraphicFramePr>
            <p:xfrm>
              <a:off x="2681412" y="2493506"/>
              <a:ext cx="6819574" cy="478505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32168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788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394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7850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rgbClr val="0000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Massa</a:t>
                          </a:r>
                          <a:endParaRPr lang="fr-FR" sz="2400" i="1" dirty="0">
                            <a:solidFill>
                              <a:srgbClr val="0000FF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5488" t="-7692" r="-73171" b="-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49167" t="-7692" b="-256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a 10">
                <a:extLst>
                  <a:ext uri="{FF2B5EF4-FFF2-40B4-BE49-F238E27FC236}">
                    <a16:creationId xmlns:a16="http://schemas.microsoft.com/office/drawing/2014/main" id="{67D598D7-4AEA-B94F-8CE1-C4FFCB54BC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5559939"/>
                  </p:ext>
                </p:extLst>
              </p:nvPr>
            </p:nvGraphicFramePr>
            <p:xfrm>
              <a:off x="2681412" y="3066725"/>
              <a:ext cx="6819574" cy="478505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32168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788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394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7850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Tempo</a:t>
                          </a:r>
                          <a:endParaRPr lang="fr-FR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i="1" dirty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r>
                                  <a:rPr lang="pt-BR" sz="2400" i="1" dirty="0" err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pt-BR" sz="2400" i="1" dirty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FR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i="1" dirty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fr-FR" sz="2400" i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a 10">
                <a:extLst>
                  <a:ext uri="{FF2B5EF4-FFF2-40B4-BE49-F238E27FC236}">
                    <a16:creationId xmlns:a16="http://schemas.microsoft.com/office/drawing/2014/main" id="{67D598D7-4AEA-B94F-8CE1-C4FFCB54BC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5559939"/>
                  </p:ext>
                </p:extLst>
              </p:nvPr>
            </p:nvGraphicFramePr>
            <p:xfrm>
              <a:off x="2681412" y="3066725"/>
              <a:ext cx="6819574" cy="478505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32168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788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394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7850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Tempo</a:t>
                          </a:r>
                          <a:endParaRPr lang="fr-FR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55488" t="-7692" r="-73171" b="-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49167" t="-7692" b="-256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a 11">
                <a:extLst>
                  <a:ext uri="{FF2B5EF4-FFF2-40B4-BE49-F238E27FC236}">
                    <a16:creationId xmlns:a16="http://schemas.microsoft.com/office/drawing/2014/main" id="{1EF3E096-01C0-D040-98D4-7C8BF20E42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1444237"/>
                  </p:ext>
                </p:extLst>
              </p:nvPr>
            </p:nvGraphicFramePr>
            <p:xfrm>
              <a:off x="2691014" y="3715119"/>
              <a:ext cx="6819574" cy="478505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32168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788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394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7850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Corrente elétrica</a:t>
                          </a:r>
                          <a:endParaRPr lang="fr-FR" sz="24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i="1" dirty="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r>
                                  <a:rPr lang="pt-BR" sz="2400" i="1" dirty="0" err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  <m:r>
                                  <a:rPr lang="pt-BR" sz="2400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FR" sz="24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i="1" dirty="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fr-FR" sz="2400" i="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a 11">
                <a:extLst>
                  <a:ext uri="{FF2B5EF4-FFF2-40B4-BE49-F238E27FC236}">
                    <a16:creationId xmlns:a16="http://schemas.microsoft.com/office/drawing/2014/main" id="{1EF3E096-01C0-D040-98D4-7C8BF20E42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1444237"/>
                  </p:ext>
                </p:extLst>
              </p:nvPr>
            </p:nvGraphicFramePr>
            <p:xfrm>
              <a:off x="2691014" y="3715119"/>
              <a:ext cx="6819574" cy="478505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32168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788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394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7850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Corrente elétrica</a:t>
                          </a:r>
                          <a:endParaRPr lang="fr-FR" sz="24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54878" t="-7692" r="-73780" b="-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48333" t="-7692" r="-833" b="-256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ela 12">
                <a:extLst>
                  <a:ext uri="{FF2B5EF4-FFF2-40B4-BE49-F238E27FC236}">
                    <a16:creationId xmlns:a16="http://schemas.microsoft.com/office/drawing/2014/main" id="{0004E1A7-6DCD-274B-B6ED-FD7DE9ECF3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9313986"/>
                  </p:ext>
                </p:extLst>
              </p:nvPr>
            </p:nvGraphicFramePr>
            <p:xfrm>
              <a:off x="2681277" y="4193623"/>
              <a:ext cx="6819574" cy="82296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32168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788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394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rgbClr val="9966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Temperatura termodinâmica</a:t>
                          </a:r>
                          <a:endParaRPr lang="fr-FR" sz="2400" i="1" dirty="0">
                            <a:solidFill>
                              <a:srgbClr val="9966FF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i="1" dirty="0" smtClean="0">
                                    <a:solidFill>
                                      <a:srgbClr val="9966F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r>
                                  <a:rPr lang="pt-BR" sz="2400" i="1" dirty="0" err="1">
                                    <a:solidFill>
                                      <a:srgbClr val="9966F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  <m:r>
                                  <a:rPr lang="pt-BR" sz="2400" i="1" dirty="0">
                                    <a:solidFill>
                                      <a:srgbClr val="9966F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FR" sz="2400" i="1" dirty="0">
                            <a:solidFill>
                              <a:srgbClr val="9966FF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i="1" dirty="0" smtClean="0">
                                    <a:solidFill>
                                      <a:srgbClr val="9966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fr-FR" sz="2400" i="0" dirty="0">
                            <a:solidFill>
                              <a:srgbClr val="9966FF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ela 12">
                <a:extLst>
                  <a:ext uri="{FF2B5EF4-FFF2-40B4-BE49-F238E27FC236}">
                    <a16:creationId xmlns:a16="http://schemas.microsoft.com/office/drawing/2014/main" id="{0004E1A7-6DCD-274B-B6ED-FD7DE9ECF3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9313986"/>
                  </p:ext>
                </p:extLst>
              </p:nvPr>
            </p:nvGraphicFramePr>
            <p:xfrm>
              <a:off x="2681277" y="4193623"/>
              <a:ext cx="6819574" cy="82296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32168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788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394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rgbClr val="9966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Temperatura termodinâmica</a:t>
                          </a:r>
                          <a:endParaRPr lang="fr-FR" sz="2400" i="1" dirty="0">
                            <a:solidFill>
                              <a:srgbClr val="9966FF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5488" t="-6061" r="-73171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49167" t="-6061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ela 14">
                <a:extLst>
                  <a:ext uri="{FF2B5EF4-FFF2-40B4-BE49-F238E27FC236}">
                    <a16:creationId xmlns:a16="http://schemas.microsoft.com/office/drawing/2014/main" id="{9205F260-A743-FE4F-AD2A-9CCBE77548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5588837"/>
                  </p:ext>
                </p:extLst>
              </p:nvPr>
            </p:nvGraphicFramePr>
            <p:xfrm>
              <a:off x="2691014" y="4872135"/>
              <a:ext cx="6819574" cy="82296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32168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788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394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Quantidade de substância</a:t>
                          </a:r>
                          <a:endParaRPr lang="fr-FR" sz="2400" i="1" dirty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i="1" dirty="0" smtClean="0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r>
                                  <a:rPr lang="pt-BR" sz="2400" i="1" dirty="0" smtClean="0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pt-BR" sz="2400" i="1" dirty="0" smtClean="0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FR" sz="2400" i="1" dirty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i="1" dirty="0" smtClean="0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fr-FR" sz="2400" i="0" dirty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ela 14">
                <a:extLst>
                  <a:ext uri="{FF2B5EF4-FFF2-40B4-BE49-F238E27FC236}">
                    <a16:creationId xmlns:a16="http://schemas.microsoft.com/office/drawing/2014/main" id="{9205F260-A743-FE4F-AD2A-9CCBE77548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5588837"/>
                  </p:ext>
                </p:extLst>
              </p:nvPr>
            </p:nvGraphicFramePr>
            <p:xfrm>
              <a:off x="2691014" y="4872135"/>
              <a:ext cx="6819574" cy="82296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32168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788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394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Quantidade de substância</a:t>
                          </a:r>
                          <a:endParaRPr lang="fr-FR" sz="2400" i="1" dirty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54878" r="-73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48333" r="-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a 15">
                <a:extLst>
                  <a:ext uri="{FF2B5EF4-FFF2-40B4-BE49-F238E27FC236}">
                    <a16:creationId xmlns:a16="http://schemas.microsoft.com/office/drawing/2014/main" id="{B1A5B729-2352-B842-A3E5-8AA84B275E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905325"/>
                  </p:ext>
                </p:extLst>
              </p:nvPr>
            </p:nvGraphicFramePr>
            <p:xfrm>
              <a:off x="2700751" y="5676764"/>
              <a:ext cx="6819574" cy="478505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32168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788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394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7850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Intensidade luminosa</a:t>
                          </a:r>
                          <a:endParaRPr lang="fr-FR" sz="2400" i="1" dirty="0">
                            <a:solidFill>
                              <a:srgbClr val="00B05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i="1" dirty="0" smtClean="0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  <m:r>
                                  <a:rPr lang="pt-BR" sz="2400" i="1" baseline="-25000" dirty="0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a:rPr lang="pt-BR" sz="2400" i="1" baseline="0" dirty="0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FR" sz="2400" i="1" dirty="0">
                            <a:solidFill>
                              <a:srgbClr val="00B05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0" i="1" dirty="0" smtClean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 dirty="0" smtClean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pt-BR" sz="2400" b="0" i="1" dirty="0" smtClean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2400" i="0" dirty="0">
                            <a:solidFill>
                              <a:srgbClr val="00B05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a 15">
                <a:extLst>
                  <a:ext uri="{FF2B5EF4-FFF2-40B4-BE49-F238E27FC236}">
                    <a16:creationId xmlns:a16="http://schemas.microsoft.com/office/drawing/2014/main" id="{B1A5B729-2352-B842-A3E5-8AA84B275E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905325"/>
                  </p:ext>
                </p:extLst>
              </p:nvPr>
            </p:nvGraphicFramePr>
            <p:xfrm>
              <a:off x="2700751" y="5676764"/>
              <a:ext cx="6819574" cy="478505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32168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788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394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7850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Intensidade luminosa</a:t>
                          </a:r>
                          <a:endParaRPr lang="fr-FR" sz="2400" i="1" dirty="0">
                            <a:solidFill>
                              <a:srgbClr val="00B05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54878" t="-5128" r="-73171" b="-2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348333" t="-5128" b="-28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253460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B1F591C5-4D26-4584-8E49-DD3AAA97B72A}"/>
              </a:ext>
            </a:extLst>
          </p:cNvPr>
          <p:cNvSpPr/>
          <p:nvPr/>
        </p:nvSpPr>
        <p:spPr>
          <a:xfrm>
            <a:off x="483104" y="712417"/>
            <a:ext cx="274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Análise Dimensional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6496A05-75E7-4ACD-9BF8-2344422A8AC9}"/>
              </a:ext>
            </a:extLst>
          </p:cNvPr>
          <p:cNvSpPr/>
          <p:nvPr/>
        </p:nvSpPr>
        <p:spPr>
          <a:xfrm>
            <a:off x="483104" y="1267849"/>
            <a:ext cx="11301528" cy="18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pt-BR" altLang="pt-BR" dirty="0"/>
              <a:t>Toda grandeza física pode ser expressa, matematicamente, em função de outras grandezas físicas, através da chamada </a:t>
            </a:r>
            <a:r>
              <a:rPr lang="pt-BR" altLang="pt-BR" b="1" i="1" u="sng" dirty="0">
                <a:solidFill>
                  <a:srgbClr val="0000FF"/>
                </a:solidFill>
              </a:rPr>
              <a:t>Equação Dimensional</a:t>
            </a:r>
            <a:r>
              <a:rPr lang="pt-BR" altLang="pt-BR" dirty="0"/>
              <a:t>. Sendo assim, uma dada grandeza (</a:t>
            </a:r>
            <a:r>
              <a:rPr lang="pt-BR" altLang="pt-BR" b="1" u="sng" dirty="0"/>
              <a:t>X</a:t>
            </a:r>
            <a:r>
              <a:rPr lang="pt-BR" altLang="pt-BR" dirty="0"/>
              <a:t>) que depende da massa, do comprimento e do tempo, tem sua equação dimensional escrita da seguinte forma: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857BBBF7-2929-4D92-860A-9E7B96CBF528}"/>
                  </a:ext>
                </a:extLst>
              </p:cNvPr>
              <p:cNvSpPr/>
              <p:nvPr/>
            </p:nvSpPr>
            <p:spPr>
              <a:xfrm>
                <a:off x="5020010" y="3773859"/>
                <a:ext cx="2083519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857BBBF7-2929-4D92-860A-9E7B96CBF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010" y="3773859"/>
                <a:ext cx="2083519" cy="4682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AB00DEC5-A767-4111-8BBB-5136871D5F90}"/>
                  </a:ext>
                </a:extLst>
              </p:cNvPr>
              <p:cNvSpPr/>
              <p:nvPr/>
            </p:nvSpPr>
            <p:spPr>
              <a:xfrm>
                <a:off x="483104" y="4950202"/>
                <a:ext cx="113015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altLang="pt-BR" dirty="0"/>
                  <a:t>onde </a:t>
                </a:r>
                <a14:m>
                  <m:oMath xmlns:m="http://schemas.openxmlformats.org/officeDocument/2006/math">
                    <m:r>
                      <a:rPr lang="pt-BR" altLang="pt-BR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pt-BR" altLang="pt-BR" dirty="0"/>
                  <a:t>, </a:t>
                </a:r>
                <a14:m>
                  <m:oMath xmlns:m="http://schemas.openxmlformats.org/officeDocument/2006/math">
                    <m:r>
                      <a:rPr lang="pt-BR" altLang="pt-BR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pt-BR" altLang="pt-BR" dirty="0"/>
                  <a:t>, </a:t>
                </a:r>
                <a14:m>
                  <m:oMath xmlns:m="http://schemas.openxmlformats.org/officeDocument/2006/math">
                    <m:r>
                      <a:rPr lang="pt-BR" altLang="pt-BR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t-BR" altLang="pt-BR" dirty="0"/>
                  <a:t> representam as dimensões das grandezas físicas fundamentais massa, comprimento e tempo, respectivamente.</a:t>
                </a:r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AB00DEC5-A767-4111-8BBB-5136871D5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04" y="4950202"/>
                <a:ext cx="11301528" cy="830997"/>
              </a:xfrm>
              <a:prstGeom prst="rect">
                <a:avLst/>
              </a:prstGeom>
              <a:blipFill>
                <a:blip r:embed="rId3"/>
                <a:stretch>
                  <a:fillRect l="-786" t="-5970" r="-898" b="-164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914C9D79-D622-3D4B-B01D-8A4A20424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94432"/>
          </a:xfrm>
        </p:spPr>
        <p:txBody>
          <a:bodyPr>
            <a:normAutofit/>
          </a:bodyPr>
          <a:lstStyle/>
          <a:p>
            <a:r>
              <a:rPr lang="fr-FR" dirty="0" err="1"/>
              <a:t>Grandezas</a:t>
            </a:r>
            <a:r>
              <a:rPr lang="fr-FR" dirty="0"/>
              <a:t> </a:t>
            </a:r>
            <a:r>
              <a:rPr lang="fr-FR" dirty="0" err="1"/>
              <a:t>Físicas</a:t>
            </a:r>
            <a:r>
              <a:rPr lang="fr-FR" dirty="0"/>
              <a:t> e </a:t>
            </a:r>
            <a:r>
              <a:rPr lang="fr-FR" dirty="0" err="1"/>
              <a:t>Padrões</a:t>
            </a:r>
            <a:r>
              <a:rPr lang="fr-FR" dirty="0"/>
              <a:t> de </a:t>
            </a:r>
            <a:r>
              <a:rPr lang="fr-FR" dirty="0" err="1"/>
              <a:t>Medidas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9438C03-E3CF-0C46-8243-AA315E04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33E14-88FE-7C44-BF52-50B75683FACD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5FF0056-397D-8A44-A84A-AB9662B30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07DC6B4B-C414-E64F-9AC9-E3EA493DE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32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9D6CA1F-D400-49EF-880A-66C18B7FC0A7}"/>
              </a:ext>
            </a:extLst>
          </p:cNvPr>
          <p:cNvSpPr/>
          <p:nvPr/>
        </p:nvSpPr>
        <p:spPr>
          <a:xfrm>
            <a:off x="483104" y="1421300"/>
            <a:ext cx="9988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dirty="0"/>
              <a:t>Exemplo 01: Dimensional da grandeza física indireta velocidade (V).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ECD0F0DC-ECA3-4841-8DC1-8A43D72E9F25}"/>
                  </a:ext>
                </a:extLst>
              </p:cNvPr>
              <p:cNvSpPr/>
              <p:nvPr/>
            </p:nvSpPr>
            <p:spPr>
              <a:xfrm>
                <a:off x="3407500" y="2077597"/>
                <a:ext cx="1214563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ECD0F0DC-ECA3-4841-8DC1-8A43D72E9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500" y="2077597"/>
                <a:ext cx="1214563" cy="786177"/>
              </a:xfrm>
              <a:prstGeom prst="rect">
                <a:avLst/>
              </a:prstGeom>
              <a:blipFill>
                <a:blip r:embed="rId2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F5E6B7DE-0A4F-4D8B-B5DA-D3C3E41FE94A}"/>
                  </a:ext>
                </a:extLst>
              </p:cNvPr>
              <p:cNvSpPr/>
              <p:nvPr/>
            </p:nvSpPr>
            <p:spPr>
              <a:xfrm>
                <a:off x="4552950" y="2032519"/>
                <a:ext cx="4007059" cy="876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𝐿𝑡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i="1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F5E6B7DE-0A4F-4D8B-B5DA-D3C3E41FE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50" y="2032519"/>
                <a:ext cx="4007059" cy="876330"/>
              </a:xfrm>
              <a:prstGeom prst="rect">
                <a:avLst/>
              </a:prstGeom>
              <a:blipFill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Box 62">
            <a:extLst>
              <a:ext uri="{FF2B5EF4-FFF2-40B4-BE49-F238E27FC236}">
                <a16:creationId xmlns:a16="http://schemas.microsoft.com/office/drawing/2014/main" id="{D0A7C488-28D1-4816-9762-0E4C5D2AC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767" y="3262412"/>
            <a:ext cx="11415865" cy="810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0954" tIns="35477" rIns="70954" bIns="35477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 02:  Digamos que você se </a:t>
            </a:r>
            <a:r>
              <a:rPr lang="pt-BR" altLang="pt-BR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lembra mais ou menos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uma fórmula que representa o movimento de um corpo sob ação de uma aceleração constante: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0254169A-77F9-4D77-ABA6-F1E2D3978013}"/>
                  </a:ext>
                </a:extLst>
              </p:cNvPr>
              <p:cNvSpPr/>
              <p:nvPr/>
            </p:nvSpPr>
            <p:spPr>
              <a:xfrm>
                <a:off x="4399732" y="4453185"/>
                <a:ext cx="3489545" cy="4989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pt-BR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pt-BR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pt-BR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pt-BR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pt-BR" i="1" smtClean="0">
                              <a:solidFill>
                                <a:srgbClr val="9966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0254169A-77F9-4D77-ABA6-F1E2D3978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732" y="4453185"/>
                <a:ext cx="3489545" cy="498919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8189D2B-E99C-4A71-8BE9-A43FA3D4EF57}"/>
                  </a:ext>
                </a:extLst>
              </p:cNvPr>
              <p:cNvSpPr/>
              <p:nvPr/>
            </p:nvSpPr>
            <p:spPr>
              <a:xfrm>
                <a:off x="368767" y="5283003"/>
                <a:ext cx="1141586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altLang="pt-BR" dirty="0"/>
                  <a:t>Todavia, você não tem certeza sobre os valores das constantes </a:t>
                </a:r>
                <a14:m>
                  <m:oMath xmlns:m="http://schemas.openxmlformats.org/officeDocument/2006/math">
                    <m:r>
                      <a:rPr lang="pt-BR" altLang="pt-B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pt-BR" altLang="pt-BR" dirty="0"/>
                  <a:t>, </a:t>
                </a:r>
                <a14:m>
                  <m:oMath xmlns:m="http://schemas.openxmlformats.org/officeDocument/2006/math">
                    <m:r>
                      <a:rPr lang="pt-BR" altLang="pt-BR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pt-BR" altLang="pt-BR" dirty="0"/>
                  <a:t>, </a:t>
                </a:r>
                <a14:m>
                  <m:oMath xmlns:m="http://schemas.openxmlformats.org/officeDocument/2006/math">
                    <m:r>
                      <a:rPr lang="pt-BR" altLang="pt-BR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pt-BR" altLang="pt-BR" dirty="0"/>
                  <a:t> e </a:t>
                </a:r>
                <a14:m>
                  <m:oMath xmlns:m="http://schemas.openxmlformats.org/officeDocument/2006/math">
                    <m:r>
                      <a:rPr lang="pt-BR" altLang="pt-BR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pt-BR" altLang="pt-BR" dirty="0"/>
                  <a:t> da expressão que escreveu. O que fazer？</a:t>
                </a: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8189D2B-E99C-4A71-8BE9-A43FA3D4E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67" y="5283003"/>
                <a:ext cx="11415865" cy="830997"/>
              </a:xfrm>
              <a:prstGeom prst="rect">
                <a:avLst/>
              </a:prstGeom>
              <a:blipFill>
                <a:blip r:embed="rId5"/>
                <a:stretch>
                  <a:fillRect l="-778" t="-6061" r="-889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DC572373-DD34-3C4E-B9FC-A52E6BC7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Grandezas</a:t>
            </a:r>
            <a:r>
              <a:rPr lang="fr-FR" dirty="0"/>
              <a:t> </a:t>
            </a:r>
            <a:r>
              <a:rPr lang="fr-FR" dirty="0" err="1"/>
              <a:t>Físicas</a:t>
            </a:r>
            <a:r>
              <a:rPr lang="fr-FR" dirty="0"/>
              <a:t> e </a:t>
            </a:r>
            <a:r>
              <a:rPr lang="fr-FR" dirty="0" err="1"/>
              <a:t>Padrões</a:t>
            </a:r>
            <a:r>
              <a:rPr lang="fr-FR" dirty="0"/>
              <a:t> de </a:t>
            </a:r>
            <a:r>
              <a:rPr lang="fr-FR" dirty="0" err="1"/>
              <a:t>Medidas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34743BF-E9A8-6943-B9AB-9B290FE5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71B5-6704-A54D-97A6-0A538520023A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F4BC65E-515D-2F47-A946-18C3BFED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7CB6682-C34D-0D43-910B-BDAD00EE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04FAFC1-1894-0D4D-A359-26A901607BC6}"/>
              </a:ext>
            </a:extLst>
          </p:cNvPr>
          <p:cNvSpPr/>
          <p:nvPr/>
        </p:nvSpPr>
        <p:spPr>
          <a:xfrm>
            <a:off x="483104" y="712417"/>
            <a:ext cx="274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Análise Dimensional</a:t>
            </a:r>
          </a:p>
        </p:txBody>
      </p:sp>
    </p:spTree>
    <p:extLst>
      <p:ext uri="{BB962C8B-B14F-4D97-AF65-F5344CB8AC3E}">
        <p14:creationId xmlns:p14="http://schemas.microsoft.com/office/powerpoint/2010/main" val="371129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2" grpId="0"/>
      <p:bldP spid="23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97535EAC-EDA1-4D99-AE25-12DB5353BCF5}"/>
                  </a:ext>
                </a:extLst>
              </p:cNvPr>
              <p:cNvSpPr/>
              <p:nvPr/>
            </p:nvSpPr>
            <p:spPr>
              <a:xfrm>
                <a:off x="4351228" y="1242172"/>
                <a:ext cx="3489545" cy="4989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𝐶𝑎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97535EAC-EDA1-4D99-AE25-12DB5353B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228" y="1242172"/>
                <a:ext cx="3489545" cy="498919"/>
              </a:xfrm>
              <a:prstGeom prst="rect">
                <a:avLst/>
              </a:prstGeom>
              <a:blipFill>
                <a:blip r:embed="rId2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0F51F398-214F-4E1A-AF76-E3A1E5CF0C97}"/>
                  </a:ext>
                </a:extLst>
              </p:cNvPr>
              <p:cNvSpPr/>
              <p:nvPr/>
            </p:nvSpPr>
            <p:spPr>
              <a:xfrm>
                <a:off x="4317155" y="1991819"/>
                <a:ext cx="1558632" cy="517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pt-BR"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0F51F398-214F-4E1A-AF76-E3A1E5CF0C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155" y="1991819"/>
                <a:ext cx="1558632" cy="517706"/>
              </a:xfrm>
              <a:prstGeom prst="rect">
                <a:avLst/>
              </a:prstGeom>
              <a:blipFill>
                <a:blip r:embed="rId3"/>
                <a:stretch>
                  <a:fillRect l="-37903" t="-152381" r="-806" b="-2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212592A6-9A03-4A05-B4D1-81B322A76CE2}"/>
                  </a:ext>
                </a:extLst>
              </p:cNvPr>
              <p:cNvSpPr/>
              <p:nvPr/>
            </p:nvSpPr>
            <p:spPr>
              <a:xfrm>
                <a:off x="6243378" y="1991820"/>
                <a:ext cx="15727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pt-BR"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212592A6-9A03-4A05-B4D1-81B322A76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378" y="1991820"/>
                <a:ext cx="1572738" cy="461665"/>
              </a:xfrm>
              <a:prstGeom prst="rect">
                <a:avLst/>
              </a:prstGeom>
              <a:blipFill>
                <a:blip r:embed="rId4"/>
                <a:stretch>
                  <a:fillRect l="-27200" t="-127027" b="-1945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593C6B5-799B-43A0-9D82-59ADB0852586}"/>
                  </a:ext>
                </a:extLst>
              </p:cNvPr>
              <p:cNvSpPr/>
              <p:nvPr/>
            </p:nvSpPr>
            <p:spPr>
              <a:xfrm>
                <a:off x="2808145" y="2811722"/>
                <a:ext cx="63775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p>
                      </m:e>
                    </m:d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𝑣𝑒𝑙𝑜𝑐𝑖𝑑𝑎𝑑𝑒</m:t>
                        </m:r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𝑡𝑒𝑚𝑝𝑜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pt-BR">
                        <a:latin typeface="Cambria Math" panose="02040503050406030204" pitchFamily="18" charset="0"/>
                      </a:rPr>
                      <m:t>=[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 baseline="30000">
                        <a:latin typeface="Cambria Math" panose="02040503050406030204" pitchFamily="18" charset="0"/>
                      </a:rPr>
                      <m:t>_1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pt-BR" dirty="0"/>
                  <a:t>]</a:t>
                </a:r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593C6B5-799B-43A0-9D82-59ADB0852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145" y="2811722"/>
                <a:ext cx="6377580" cy="461665"/>
              </a:xfrm>
              <a:prstGeom prst="rect">
                <a:avLst/>
              </a:prstGeom>
              <a:blipFill>
                <a:blip r:embed="rId5"/>
                <a:stretch>
                  <a:fillRect t="-10811" r="-994" b="-297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9001ED4C-50DE-4BDE-8190-DA751132AFCC}"/>
                  </a:ext>
                </a:extLst>
              </p:cNvPr>
              <p:cNvSpPr/>
              <p:nvPr/>
            </p:nvSpPr>
            <p:spPr>
              <a:xfrm>
                <a:off x="2808145" y="3574059"/>
                <a:ext cx="63261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𝐶𝑎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p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𝑎𝑐𝑒𝑙𝑒𝑟𝑎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𝑡𝑒𝑚𝑝𝑜</m:t>
                              </m:r>
                            </m:e>
                          </m:d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𝐿𝑡</m:t>
                      </m:r>
                      <m:r>
                        <a:rPr lang="pt-BR" i="1" baseline="30000">
                          <a:latin typeface="Cambria Math" panose="02040503050406030204" pitchFamily="18" charset="0"/>
                        </a:rPr>
                        <m:t>_2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m:rPr>
                          <m:nor/>
                        </m:rPr>
                        <a:rPr lang="pt-BR" dirty="0"/>
                        <m:t>]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9001ED4C-50DE-4BDE-8190-DA751132A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145" y="3574059"/>
                <a:ext cx="6326154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ítulo 26">
            <a:extLst>
              <a:ext uri="{FF2B5EF4-FFF2-40B4-BE49-F238E27FC236}">
                <a16:creationId xmlns:a16="http://schemas.microsoft.com/office/drawing/2014/main" id="{28E0EF15-1A09-DC47-B087-AB380038E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Grandezas</a:t>
            </a:r>
            <a:r>
              <a:rPr lang="fr-FR" dirty="0"/>
              <a:t> </a:t>
            </a:r>
            <a:r>
              <a:rPr lang="fr-FR" dirty="0" err="1"/>
              <a:t>Físicas</a:t>
            </a:r>
            <a:r>
              <a:rPr lang="fr-FR" dirty="0"/>
              <a:t> e </a:t>
            </a:r>
            <a:r>
              <a:rPr lang="fr-FR" dirty="0" err="1"/>
              <a:t>Padrões</a:t>
            </a:r>
            <a:r>
              <a:rPr lang="fr-FR" dirty="0"/>
              <a:t> de </a:t>
            </a:r>
            <a:r>
              <a:rPr lang="fr-FR" dirty="0" err="1"/>
              <a:t>Medidas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B9F983-A5FA-CF41-A220-86AB5E0F7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4F213-3C34-4242-9EA3-72EE30DC1A76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4C2E5C-8FCC-A84A-B02E-55CF65D6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D1FD8C-8A7A-7345-90E2-DBFBF5E67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29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B9B303F-1C69-8E4D-8D60-F3A64A99F2D7}"/>
                  </a:ext>
                </a:extLst>
              </p:cNvPr>
              <p:cNvSpPr txBox="1"/>
              <p:nvPr/>
            </p:nvSpPr>
            <p:spPr>
              <a:xfrm>
                <a:off x="1577752" y="4345102"/>
                <a:ext cx="9036496" cy="1131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pt-BR" dirty="0"/>
                  <a:t>Então, da análise dimensional, temos, 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pt-BR" dirty="0"/>
                  <a:t>e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pt-BR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pt-BR" dirty="0"/>
                  <a:t> são adimensionais, ou seja, unitários em dimensão!</a:t>
                </a: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B9B303F-1C69-8E4D-8D60-F3A64A99F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752" y="4345102"/>
                <a:ext cx="9036496" cy="1131848"/>
              </a:xfrm>
              <a:prstGeom prst="rect">
                <a:avLst/>
              </a:prstGeom>
              <a:blipFill>
                <a:blip r:embed="rId7"/>
                <a:stretch>
                  <a:fillRect b="-1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ângulo 12">
            <a:extLst>
              <a:ext uri="{FF2B5EF4-FFF2-40B4-BE49-F238E27FC236}">
                <a16:creationId xmlns:a16="http://schemas.microsoft.com/office/drawing/2014/main" id="{618993DF-7CB6-7943-9E16-F5229F8FF930}"/>
              </a:ext>
            </a:extLst>
          </p:cNvPr>
          <p:cNvSpPr/>
          <p:nvPr/>
        </p:nvSpPr>
        <p:spPr>
          <a:xfrm>
            <a:off x="483104" y="712417"/>
            <a:ext cx="274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Análise Dimensional</a:t>
            </a:r>
          </a:p>
        </p:txBody>
      </p:sp>
    </p:spTree>
    <p:extLst>
      <p:ext uri="{BB962C8B-B14F-4D97-AF65-F5344CB8AC3E}">
        <p14:creationId xmlns:p14="http://schemas.microsoft.com/office/powerpoint/2010/main" val="408035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1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47E6250D-6872-7C4B-BD72-ABCD239CC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643475"/>
              </p:ext>
            </p:extLst>
          </p:nvPr>
        </p:nvGraphicFramePr>
        <p:xfrm>
          <a:off x="551384" y="1498059"/>
          <a:ext cx="11233247" cy="481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404">
                  <a:extLst>
                    <a:ext uri="{9D8B030D-6E8A-4147-A177-3AD203B41FA5}">
                      <a16:colId xmlns:a16="http://schemas.microsoft.com/office/drawing/2014/main" val="1536446599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3137237311"/>
                    </a:ext>
                  </a:extLst>
                </a:gridCol>
                <a:gridCol w="1273404">
                  <a:extLst>
                    <a:ext uri="{9D8B030D-6E8A-4147-A177-3AD203B41FA5}">
                      <a16:colId xmlns:a16="http://schemas.microsoft.com/office/drawing/2014/main" val="2627803732"/>
                    </a:ext>
                  </a:extLst>
                </a:gridCol>
                <a:gridCol w="4365959">
                  <a:extLst>
                    <a:ext uri="{9D8B030D-6E8A-4147-A177-3AD203B41FA5}">
                      <a16:colId xmlns:a16="http://schemas.microsoft.com/office/drawing/2014/main" val="1672597488"/>
                    </a:ext>
                  </a:extLst>
                </a:gridCol>
              </a:tblGrid>
              <a:tr h="963979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960055"/>
                  </a:ext>
                </a:extLst>
              </a:tr>
              <a:tr h="963979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980018"/>
                  </a:ext>
                </a:extLst>
              </a:tr>
              <a:tr h="963979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884454"/>
                  </a:ext>
                </a:extLst>
              </a:tr>
              <a:tr h="963979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471232"/>
                  </a:ext>
                </a:extLst>
              </a:tr>
              <a:tr h="963979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969915"/>
                  </a:ext>
                </a:extLst>
              </a:tr>
            </a:tbl>
          </a:graphicData>
        </a:graphic>
      </p:graphicFrame>
      <p:pic>
        <p:nvPicPr>
          <p:cNvPr id="45" name="Imagem 4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37013" y="4485879"/>
            <a:ext cx="864278" cy="789702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t="5643" r="4868" b="8210"/>
          <a:stretch/>
        </p:blipFill>
        <p:spPr>
          <a:xfrm>
            <a:off x="6393399" y="3558439"/>
            <a:ext cx="741110" cy="716543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123" y="5425339"/>
            <a:ext cx="821663" cy="755073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821" y="3456438"/>
            <a:ext cx="713409" cy="878682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8074" y="1506643"/>
            <a:ext cx="864278" cy="912485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9339" y="5436801"/>
            <a:ext cx="792371" cy="74361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Normas</a:t>
            </a:r>
            <a:r>
              <a:rPr lang="fr-FR" dirty="0"/>
              <a:t> de </a:t>
            </a:r>
            <a:r>
              <a:rPr lang="fr-FR" dirty="0" err="1"/>
              <a:t>Segurança</a:t>
            </a:r>
            <a:r>
              <a:rPr lang="fr-FR" dirty="0"/>
              <a:t> no </a:t>
            </a:r>
            <a:r>
              <a:rPr lang="fr-FR" dirty="0" err="1"/>
              <a:t>Laboratório</a:t>
            </a:r>
            <a:endParaRPr lang="fr-FR" dirty="0"/>
          </a:p>
        </p:txBody>
      </p:sp>
      <p:pic>
        <p:nvPicPr>
          <p:cNvPr id="41" name="Imagem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491" y="2551911"/>
            <a:ext cx="641824" cy="793387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2260" y="1713277"/>
            <a:ext cx="773313" cy="571357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1766" y="4496724"/>
            <a:ext cx="779033" cy="750984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8230" y="4462012"/>
            <a:ext cx="692349" cy="834455"/>
          </a:xfrm>
          <a:prstGeom prst="rect">
            <a:avLst/>
          </a:prstGeom>
        </p:spPr>
      </p:pic>
      <p:pic>
        <p:nvPicPr>
          <p:cNvPr id="55" name="Imagem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2259" y="2626652"/>
            <a:ext cx="781602" cy="647377"/>
          </a:xfrm>
          <a:prstGeom prst="rect">
            <a:avLst/>
          </a:prstGeom>
        </p:spPr>
      </p:pic>
      <p:sp>
        <p:nvSpPr>
          <p:cNvPr id="56" name="CaixaDeTexto 55"/>
          <p:cNvSpPr txBox="1"/>
          <p:nvPr/>
        </p:nvSpPr>
        <p:spPr>
          <a:xfrm>
            <a:off x="1879341" y="1631158"/>
            <a:ext cx="33861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700" dirty="0"/>
              <a:t>Todos os estudantes devem utilizar sapatos fechados;</a:t>
            </a:r>
            <a:endParaRPr lang="pt-BR" sz="1350" dirty="0"/>
          </a:p>
        </p:txBody>
      </p:sp>
      <p:sp>
        <p:nvSpPr>
          <p:cNvPr id="57" name="CaixaDeTexto 56"/>
          <p:cNvSpPr txBox="1"/>
          <p:nvPr/>
        </p:nvSpPr>
        <p:spPr>
          <a:xfrm>
            <a:off x="1862233" y="2721137"/>
            <a:ext cx="40727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700" dirty="0"/>
              <a:t>Guarde seus pertences no local adequado; </a:t>
            </a:r>
            <a:endParaRPr lang="pt-BR" sz="1350" dirty="0"/>
          </a:p>
        </p:txBody>
      </p:sp>
      <p:sp>
        <p:nvSpPr>
          <p:cNvPr id="58" name="CaixaDeTexto 57"/>
          <p:cNvSpPr txBox="1"/>
          <p:nvPr/>
        </p:nvSpPr>
        <p:spPr>
          <a:xfrm>
            <a:off x="1862233" y="3731034"/>
            <a:ext cx="407271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700" dirty="0"/>
              <a:t>Manter os cabelos longos sempre presos; </a:t>
            </a:r>
            <a:endParaRPr lang="pt-BR" sz="1350" dirty="0"/>
          </a:p>
        </p:txBody>
      </p:sp>
      <p:sp>
        <p:nvSpPr>
          <p:cNvPr id="59" name="CaixaDeTexto 58"/>
          <p:cNvSpPr txBox="1"/>
          <p:nvPr/>
        </p:nvSpPr>
        <p:spPr>
          <a:xfrm>
            <a:off x="1887738" y="4432174"/>
            <a:ext cx="337772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700" dirty="0"/>
              <a:t>Não se alimente nem jogue restos de alimentos nas lixeiras do laboratório;</a:t>
            </a:r>
          </a:p>
        </p:txBody>
      </p:sp>
      <p:sp>
        <p:nvSpPr>
          <p:cNvPr id="60" name="CaixaDeTexto 59"/>
          <p:cNvSpPr txBox="1"/>
          <p:nvPr/>
        </p:nvSpPr>
        <p:spPr>
          <a:xfrm>
            <a:off x="1860034" y="5384641"/>
            <a:ext cx="41609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700" dirty="0"/>
              <a:t>Antes de iniciar um experimento, leia cuidadosamente as instruções sobre a bancada e no roteiro;</a:t>
            </a:r>
          </a:p>
        </p:txBody>
      </p:sp>
      <p:sp>
        <p:nvSpPr>
          <p:cNvPr id="61" name="CaixaDeTexto 60"/>
          <p:cNvSpPr txBox="1"/>
          <p:nvPr/>
        </p:nvSpPr>
        <p:spPr>
          <a:xfrm>
            <a:off x="7436504" y="1669081"/>
            <a:ext cx="42041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700" dirty="0"/>
              <a:t>Não ligue nem desligue nenhum equipamento se autorização do professor ou monitor;</a:t>
            </a:r>
          </a:p>
        </p:txBody>
      </p:sp>
      <p:sp>
        <p:nvSpPr>
          <p:cNvPr id="62" name="CaixaDeTexto 61"/>
          <p:cNvSpPr txBox="1"/>
          <p:nvPr/>
        </p:nvSpPr>
        <p:spPr>
          <a:xfrm>
            <a:off x="7436501" y="2658476"/>
            <a:ext cx="42041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700" dirty="0"/>
              <a:t>Tenha cuidado ao manusear utensílios de vidro; </a:t>
            </a:r>
          </a:p>
        </p:txBody>
      </p:sp>
      <p:sp>
        <p:nvSpPr>
          <p:cNvPr id="63" name="CaixaDeTexto 62"/>
          <p:cNvSpPr txBox="1"/>
          <p:nvPr/>
        </p:nvSpPr>
        <p:spPr>
          <a:xfrm>
            <a:off x="7436501" y="3445051"/>
            <a:ext cx="420411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700" dirty="0"/>
              <a:t>Cuidado ao executar experimentos que envolvam projéteis; Não distender em excesso molas;</a:t>
            </a:r>
          </a:p>
        </p:txBody>
      </p:sp>
      <p:sp>
        <p:nvSpPr>
          <p:cNvPr id="64" name="CaixaDeTexto 63"/>
          <p:cNvSpPr txBox="1"/>
          <p:nvPr/>
        </p:nvSpPr>
        <p:spPr>
          <a:xfrm>
            <a:off x="7450481" y="5384641"/>
            <a:ext cx="420411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700" dirty="0"/>
              <a:t>Se a montagem não funcionar, revise os  procedimentos experimentais e consulte o professor/monitor;</a:t>
            </a:r>
          </a:p>
        </p:txBody>
      </p:sp>
      <p:sp>
        <p:nvSpPr>
          <p:cNvPr id="65" name="CaixaDeTexto 64"/>
          <p:cNvSpPr txBox="1"/>
          <p:nvPr/>
        </p:nvSpPr>
        <p:spPr>
          <a:xfrm>
            <a:off x="7427518" y="4416768"/>
            <a:ext cx="435711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700" dirty="0"/>
              <a:t>Antes de ligar os </a:t>
            </a:r>
            <a:r>
              <a:rPr lang="pt-BR" sz="1700" dirty="0" err="1"/>
              <a:t>ebulidores</a:t>
            </a:r>
            <a:r>
              <a:rPr lang="pt-BR" sz="1700" dirty="0"/>
              <a:t> certifique-se de que eles estejam imersos em água. E ao término do uso desligue-os antes de retirá-los da água.</a:t>
            </a:r>
          </a:p>
        </p:txBody>
      </p:sp>
      <p:sp>
        <p:nvSpPr>
          <p:cNvPr id="76" name="CaixaDeTexto 75"/>
          <p:cNvSpPr txBox="1"/>
          <p:nvPr/>
        </p:nvSpPr>
        <p:spPr>
          <a:xfrm>
            <a:off x="407369" y="620689"/>
            <a:ext cx="1137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ym typeface="Wingdings" panose="05000000000000000000" pitchFamily="2" charset="2"/>
              </a:rPr>
              <a:t> A falta de atenção e seriedade pode comprometer a saúde do operador e seus colegas, também pode causar danos no patrimônio público da universidade.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C6D0DC-2B54-7744-8C16-395155A3BE87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 rot="19211656">
            <a:off x="834020" y="1676935"/>
            <a:ext cx="668230" cy="66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49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1" name="Text Box 17">
            <a:extLst>
              <a:ext uri="{FF2B5EF4-FFF2-40B4-BE49-F238E27FC236}">
                <a16:creationId xmlns:a16="http://schemas.microsoft.com/office/drawing/2014/main" id="{D7D599C3-86FE-42FD-9967-3F7237210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420" y="3341879"/>
            <a:ext cx="3682454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2188" tIns="31094" rIns="62188" bIns="31094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Análise Dimensional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8A21D5EA-7363-4C67-BF8C-718C9D193089}"/>
                  </a:ext>
                </a:extLst>
              </p:cNvPr>
              <p:cNvSpPr/>
              <p:nvPr/>
            </p:nvSpPr>
            <p:spPr>
              <a:xfrm>
                <a:off x="4064787" y="1595809"/>
                <a:ext cx="4029821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pt-BR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pt-BR" sz="2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pt-BR" sz="2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𝐶𝑎</m:t>
                      </m:r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8A21D5EA-7363-4C67-BF8C-718C9D193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787" y="1595809"/>
                <a:ext cx="4029821" cy="566630"/>
              </a:xfrm>
              <a:prstGeom prst="rect">
                <a:avLst/>
              </a:prstGeom>
              <a:blipFill>
                <a:blip r:embed="rId2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0B2F954E-5200-4730-A7C4-01CC6C1A0BE9}"/>
                  </a:ext>
                </a:extLst>
              </p:cNvPr>
              <p:cNvSpPr/>
              <p:nvPr/>
            </p:nvSpPr>
            <p:spPr>
              <a:xfrm>
                <a:off x="4029006" y="5013176"/>
                <a:ext cx="3776868" cy="566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pt-BR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pt-BR" sz="2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𝐶𝑎</m:t>
                      </m:r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0B2F954E-5200-4730-A7C4-01CC6C1A0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006" y="5013176"/>
                <a:ext cx="3776868" cy="566374"/>
              </a:xfrm>
              <a:prstGeom prst="rect">
                <a:avLst/>
              </a:prstGeom>
              <a:blipFill>
                <a:blip r:embed="rId3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FFF7432E-5D3B-4F0D-948E-D6AECF4C6160}"/>
              </a:ext>
            </a:extLst>
          </p:cNvPr>
          <p:cNvSpPr/>
          <p:nvPr/>
        </p:nvSpPr>
        <p:spPr>
          <a:xfrm>
            <a:off x="5762353" y="2454334"/>
            <a:ext cx="378042" cy="595651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622B0A48-2C71-4D0F-8358-D33341DEB1B3}"/>
              </a:ext>
            </a:extLst>
          </p:cNvPr>
          <p:cNvSpPr/>
          <p:nvPr/>
        </p:nvSpPr>
        <p:spPr>
          <a:xfrm>
            <a:off x="5762352" y="4222165"/>
            <a:ext cx="378042" cy="595651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ítulo 22">
            <a:extLst>
              <a:ext uri="{FF2B5EF4-FFF2-40B4-BE49-F238E27FC236}">
                <a16:creationId xmlns:a16="http://schemas.microsoft.com/office/drawing/2014/main" id="{AE72E7CA-32BB-0A4B-8497-7A625657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Grandezas</a:t>
            </a:r>
            <a:r>
              <a:rPr lang="fr-FR" dirty="0"/>
              <a:t> </a:t>
            </a:r>
            <a:r>
              <a:rPr lang="fr-FR" dirty="0" err="1"/>
              <a:t>Físicas</a:t>
            </a:r>
            <a:r>
              <a:rPr lang="fr-FR" dirty="0"/>
              <a:t> e </a:t>
            </a:r>
            <a:r>
              <a:rPr lang="fr-FR" dirty="0" err="1"/>
              <a:t>Padrões</a:t>
            </a:r>
            <a:r>
              <a:rPr lang="fr-FR" dirty="0"/>
              <a:t> de </a:t>
            </a:r>
            <a:r>
              <a:rPr lang="fr-FR" dirty="0" err="1"/>
              <a:t>Medidas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CB2292B-356B-534D-8F28-4F1341A9F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B211F-E0CD-8344-9027-AA6E49A76FD9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2E9CD9E-2D8C-8A4A-B729-5D50F9124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19BC7A-2F77-D44D-9DD4-15BA1574C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C3A0075-EEEB-7C4A-B665-ABE60383F2C8}"/>
              </a:ext>
            </a:extLst>
          </p:cNvPr>
          <p:cNvSpPr/>
          <p:nvPr/>
        </p:nvSpPr>
        <p:spPr>
          <a:xfrm>
            <a:off x="483104" y="712417"/>
            <a:ext cx="274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Análise Dimensional</a:t>
            </a:r>
          </a:p>
        </p:txBody>
      </p:sp>
    </p:spTree>
    <p:extLst>
      <p:ext uri="{BB962C8B-B14F-4D97-AF65-F5344CB8AC3E}">
        <p14:creationId xmlns:p14="http://schemas.microsoft.com/office/powerpoint/2010/main" val="482925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BFFB5C1-2FD2-BA4A-85AB-A588E6DE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Padrões</a:t>
            </a:r>
            <a:r>
              <a:rPr lang="fr-FR" dirty="0"/>
              <a:t> de </a:t>
            </a:r>
            <a:r>
              <a:rPr lang="fr-FR" dirty="0" err="1"/>
              <a:t>Medidas</a:t>
            </a:r>
            <a:r>
              <a:rPr lang="fr-FR" dirty="0"/>
              <a:t> </a:t>
            </a:r>
            <a:r>
              <a:rPr lang="fr-FR" dirty="0" err="1"/>
              <a:t>das</a:t>
            </a:r>
            <a:r>
              <a:rPr lang="fr-FR" dirty="0"/>
              <a:t> </a:t>
            </a:r>
            <a:r>
              <a:rPr lang="fr-FR" dirty="0" err="1"/>
              <a:t>Grandezas</a:t>
            </a:r>
            <a:endParaRPr lang="pt-BR" dirty="0"/>
          </a:p>
        </p:txBody>
      </p:sp>
      <p:sp>
        <p:nvSpPr>
          <p:cNvPr id="14" name="Espaço Reservado para Data 13">
            <a:extLst>
              <a:ext uri="{FF2B5EF4-FFF2-40B4-BE49-F238E27FC236}">
                <a16:creationId xmlns:a16="http://schemas.microsoft.com/office/drawing/2014/main" id="{CFB8B304-F59E-F543-AA79-867360C80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29E76-CC87-E545-8661-6E094DD9790C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C226C8F9-3EF9-734B-93E7-851B763A5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20A0E69C-5F91-6F4D-9247-05C3C20F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499" name="Rectangle 3"/>
              <p:cNvSpPr>
                <a:spLocks noGrp="1" noChangeArrowheads="1"/>
              </p:cNvSpPr>
              <p:nvPr>
                <p:ph sz="quarter" idx="4294967295"/>
              </p:nvPr>
            </p:nvSpPr>
            <p:spPr>
              <a:xfrm>
                <a:off x="351146" y="5653854"/>
                <a:ext cx="11665296" cy="486503"/>
              </a:xfrm>
              <a:noFill/>
              <a:ln/>
            </p:spPr>
            <p:txBody>
              <a:bodyPr vert="horz" lIns="67866" tIns="33338" rIns="67866" bIns="33338" rtlCol="0">
                <a:noAutofit/>
              </a:bodyPr>
              <a:lstStyle/>
              <a:p>
                <a:pPr marL="64292" indent="0" algn="ctr">
                  <a:buNone/>
                </a:pPr>
                <a:r>
                  <a:rPr lang="pt-BR" sz="2400" b="1" i="1" dirty="0"/>
                  <a:t>O sistema de unidades usado cientificamente é o </a:t>
                </a:r>
                <a:r>
                  <a:rPr lang="pt-BR" sz="2400" b="1" i="1" u="sng" spc="225" dirty="0">
                    <a:solidFill>
                      <a:srgbClr val="FF0000"/>
                    </a:solidFill>
                  </a:rPr>
                  <a:t>Sistema Internacional</a:t>
                </a:r>
                <a:r>
                  <a:rPr lang="pt-BR" sz="2400" b="1" i="1" dirty="0">
                    <a:solidFill>
                      <a:srgbClr val="FF0000"/>
                    </a:solidFill>
                  </a:rPr>
                  <a:t> </a:t>
                </a:r>
                <a:r>
                  <a:rPr lang="pt-BR" sz="2400" b="1" dirty="0"/>
                  <a:t>(</a:t>
                </a:r>
                <a14:m>
                  <m:oMath xmlns:m="http://schemas.openxmlformats.org/officeDocument/2006/math"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𝑺𝑰</m:t>
                    </m:r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𝑴𝑲𝑺</m:t>
                    </m:r>
                  </m:oMath>
                </a14:m>
                <a:r>
                  <a:rPr lang="pt-BR" sz="2400" b="1" dirty="0"/>
                  <a:t>)</a:t>
                </a:r>
                <a:r>
                  <a:rPr lang="pt-BR" sz="2400" b="1" i="1" dirty="0"/>
                  <a:t>.</a:t>
                </a:r>
                <a:endParaRPr lang="fr-FR" sz="2400" b="1" i="1" dirty="0"/>
              </a:p>
            </p:txBody>
          </p:sp>
        </mc:Choice>
        <mc:Fallback xmlns="">
          <p:sp>
            <p:nvSpPr>
              <p:cNvPr id="1064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351146" y="5653854"/>
                <a:ext cx="11665296" cy="486503"/>
              </a:xfrm>
              <a:blipFill>
                <a:blip r:embed="rId3"/>
                <a:stretch>
                  <a:fillRect t="-17500" r="-217" b="-12500"/>
                </a:stretch>
              </a:blipFill>
              <a:ln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ângulo 11"/>
          <p:cNvSpPr/>
          <p:nvPr/>
        </p:nvSpPr>
        <p:spPr>
          <a:xfrm>
            <a:off x="906179" y="2040188"/>
            <a:ext cx="10404647" cy="46166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lvl="0" algn="ctr"/>
            <a:r>
              <a:rPr lang="pt-BR" dirty="0"/>
              <a:t>É fundamental definir um padrão </a:t>
            </a:r>
            <a:r>
              <a:rPr lang="pt-BR" dirty="0">
                <a:sym typeface="Wingdings" pitchFamily="2" charset="2"/>
              </a:rPr>
              <a:t></a:t>
            </a:r>
            <a:r>
              <a:rPr lang="pt-BR" dirty="0"/>
              <a:t> </a:t>
            </a:r>
            <a:r>
              <a:rPr lang="pt-BR" dirty="0">
                <a:solidFill>
                  <a:srgbClr val="FF0000"/>
                </a:solidFill>
              </a:rPr>
              <a:t>definir uma unidade da grandeza</a:t>
            </a:r>
            <a:r>
              <a:rPr lang="pt-BR" dirty="0"/>
              <a:t>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933229" y="2793306"/>
            <a:ext cx="83255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292" algn="ct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pt-BR" dirty="0"/>
              <a:t>A escolha de padrões de grandezas determina o sistema de unidades de todas as grandezas usadas em Física. 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964E90A-911D-E347-99CB-C47A817CAEE9}"/>
              </a:ext>
            </a:extLst>
          </p:cNvPr>
          <p:cNvSpPr/>
          <p:nvPr/>
        </p:nvSpPr>
        <p:spPr>
          <a:xfrm>
            <a:off x="2021023" y="3940604"/>
            <a:ext cx="8325542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292" algn="ct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pt-BR" dirty="0"/>
              <a:t>Hoje, existem basicamente dois sistemas de medidas mais usados:</a:t>
            </a:r>
          </a:p>
          <a:p>
            <a:pPr marL="64292" algn="ct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pt-BR" b="1" i="1" dirty="0">
                <a:solidFill>
                  <a:srgbClr val="FF0000"/>
                </a:solidFill>
              </a:rPr>
              <a:t>MKS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dirty="0"/>
              <a:t>– </a:t>
            </a:r>
            <a:r>
              <a:rPr lang="pt-BR" i="1" dirty="0"/>
              <a:t>M</a:t>
            </a:r>
            <a:r>
              <a:rPr lang="pt-BR" dirty="0"/>
              <a:t> = metro (m), </a:t>
            </a:r>
            <a:r>
              <a:rPr lang="pt-BR" i="1" dirty="0" err="1"/>
              <a:t>K</a:t>
            </a:r>
            <a:r>
              <a:rPr lang="pt-BR" dirty="0"/>
              <a:t> = </a:t>
            </a:r>
            <a:r>
              <a:rPr lang="pt-BR" dirty="0" err="1"/>
              <a:t>kilograma</a:t>
            </a:r>
            <a:r>
              <a:rPr lang="pt-BR" dirty="0"/>
              <a:t> (kg) e </a:t>
            </a:r>
            <a:r>
              <a:rPr lang="pt-BR" i="1" dirty="0" err="1"/>
              <a:t>S</a:t>
            </a:r>
            <a:r>
              <a:rPr lang="pt-BR" dirty="0"/>
              <a:t> = segundo (</a:t>
            </a:r>
            <a:r>
              <a:rPr lang="pt-BR" dirty="0" err="1"/>
              <a:t>s</a:t>
            </a:r>
            <a:r>
              <a:rPr lang="pt-BR" dirty="0"/>
              <a:t>)</a:t>
            </a:r>
            <a:endParaRPr lang="pt-BR" b="1" dirty="0">
              <a:solidFill>
                <a:srgbClr val="0066FF"/>
              </a:solidFill>
            </a:endParaRPr>
          </a:p>
          <a:p>
            <a:pPr marL="64292" algn="ct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pt-BR" b="1" i="1" dirty="0">
                <a:solidFill>
                  <a:srgbClr val="0066FF"/>
                </a:solidFill>
              </a:rPr>
              <a:t>CGS</a:t>
            </a:r>
            <a:r>
              <a:rPr lang="pt-BR" dirty="0"/>
              <a:t> – </a:t>
            </a:r>
            <a:r>
              <a:rPr lang="pt-BR" i="1" dirty="0"/>
              <a:t>C</a:t>
            </a:r>
            <a:r>
              <a:rPr lang="pt-BR" dirty="0"/>
              <a:t> = </a:t>
            </a:r>
            <a:r>
              <a:rPr lang="pt-BR" dirty="0" err="1"/>
              <a:t>centrímetro</a:t>
            </a:r>
            <a:r>
              <a:rPr lang="pt-BR" dirty="0"/>
              <a:t> (cm), </a:t>
            </a:r>
            <a:r>
              <a:rPr lang="pt-BR" i="1" dirty="0" err="1"/>
              <a:t>G</a:t>
            </a:r>
            <a:r>
              <a:rPr lang="pt-BR" dirty="0"/>
              <a:t> = grama (</a:t>
            </a:r>
            <a:r>
              <a:rPr lang="pt-BR" dirty="0" err="1"/>
              <a:t>g</a:t>
            </a:r>
            <a:r>
              <a:rPr lang="pt-BR" dirty="0"/>
              <a:t>) e </a:t>
            </a:r>
            <a:r>
              <a:rPr lang="pt-BR" i="1" dirty="0" err="1"/>
              <a:t>S</a:t>
            </a:r>
            <a:r>
              <a:rPr lang="pt-BR" dirty="0"/>
              <a:t> = segundo (</a:t>
            </a:r>
            <a:r>
              <a:rPr lang="pt-BR" dirty="0" err="1"/>
              <a:t>s</a:t>
            </a:r>
            <a:r>
              <a:rPr lang="pt-BR" dirty="0"/>
              <a:t>) 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E6A04E9-9C15-154B-A356-0A9F4CA31BC3}"/>
              </a:ext>
            </a:extLst>
          </p:cNvPr>
          <p:cNvSpPr/>
          <p:nvPr/>
        </p:nvSpPr>
        <p:spPr>
          <a:xfrm>
            <a:off x="906179" y="1079289"/>
            <a:ext cx="2607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1" dirty="0"/>
              <a:t>Grandezas Físicas</a:t>
            </a:r>
          </a:p>
        </p:txBody>
      </p:sp>
      <p:sp>
        <p:nvSpPr>
          <p:cNvPr id="19" name="Seta para a direita 4">
            <a:extLst>
              <a:ext uri="{FF2B5EF4-FFF2-40B4-BE49-F238E27FC236}">
                <a16:creationId xmlns:a16="http://schemas.microsoft.com/office/drawing/2014/main" id="{F3CE65AE-3EBD-B747-89BF-860C83B7CBEB}"/>
              </a:ext>
            </a:extLst>
          </p:cNvPr>
          <p:cNvSpPr/>
          <p:nvPr/>
        </p:nvSpPr>
        <p:spPr>
          <a:xfrm>
            <a:off x="3513421" y="1249000"/>
            <a:ext cx="428628" cy="214314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EB0C862-2D74-4B4A-9868-866D89D4C829}"/>
              </a:ext>
            </a:extLst>
          </p:cNvPr>
          <p:cNvSpPr/>
          <p:nvPr/>
        </p:nvSpPr>
        <p:spPr>
          <a:xfrm>
            <a:off x="4295799" y="894622"/>
            <a:ext cx="69900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i="1" dirty="0"/>
              <a:t>Descrevem de forma qualitativa e quantitativa as propriedades  de um corpo ou fenômeno físico.</a:t>
            </a:r>
          </a:p>
        </p:txBody>
      </p:sp>
    </p:spTree>
    <p:extLst>
      <p:ext uri="{BB962C8B-B14F-4D97-AF65-F5344CB8AC3E}">
        <p14:creationId xmlns:p14="http://schemas.microsoft.com/office/powerpoint/2010/main" val="39898098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uiExpand="1" build="p"/>
      <p:bldP spid="12" grpId="0"/>
      <p:bldP spid="13" grpId="0"/>
      <p:bldP spid="18" grpId="0"/>
      <p:bldP spid="17" grpId="0"/>
      <p:bldP spid="19" grpId="0" animBg="1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07368" y="787765"/>
            <a:ext cx="113772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" pitchFamily="2" charset="0"/>
              </a:rPr>
              <a:t>Algumas grandezas físicas indiretas (ou derivadas) obtidas das sete unidades fundamentais no </a:t>
            </a:r>
            <a:r>
              <a:rPr lang="pt-BR" i="1" dirty="0">
                <a:latin typeface="Times" pitchFamily="2" charset="0"/>
              </a:rPr>
              <a:t>SI</a:t>
            </a:r>
            <a:r>
              <a:rPr lang="pt-BR" dirty="0">
                <a:latin typeface="Times" pitchFamily="2" charset="0"/>
              </a:rPr>
              <a:t>.</a:t>
            </a:r>
            <a:endParaRPr lang="pt-B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ela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0829382"/>
                  </p:ext>
                </p:extLst>
              </p:nvPr>
            </p:nvGraphicFramePr>
            <p:xfrm>
              <a:off x="1665169" y="1916832"/>
              <a:ext cx="8773821" cy="388245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329900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319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3428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Grandeza</a:t>
                          </a:r>
                          <a:endParaRPr kumimoji="0" lang="fr-FR" sz="2400" b="1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Dimensão</a:t>
                          </a:r>
                          <a:endParaRPr kumimoji="0" lang="fr-FR" sz="2400" b="1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Unidade</a:t>
                          </a:r>
                          <a:endParaRPr kumimoji="0" lang="fr-FR" sz="2400" b="1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Velocidade </a:t>
                          </a:r>
                          <a14:m>
                            <m:oMath xmlns:m="http://schemas.openxmlformats.org/officeDocument/2006/math">
                              <m:r>
                                <a:rPr kumimoji="0" lang="pt-BR" sz="2400" i="1" kern="1200" dirty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r>
                                <a:rPr kumimoji="0" lang="pt-BR" sz="2400" i="1" kern="1200" dirty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kumimoji="0" lang="pt-BR" sz="2400" i="1" kern="1200" dirty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oMath>
                          </a14:m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t-BR" sz="2400" i="1" kern="1200" dirty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r>
                                  <a:rPr kumimoji="0" lang="pt-BR" sz="2400" i="1" kern="1200" dirty="0" err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  <m:r>
                                  <a:rPr kumimoji="0" lang="pt-BR" sz="2400" i="1" kern="1200" dirty="0" err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kumimoji="0" lang="pt-BR" sz="2400" i="1" kern="1200" dirty="0" err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2400" i="1" kern="1200" dirty="0" err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kumimoji="0" lang="pt-BR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kumimoji="0" lang="pt-BR" sz="2400" i="1" kern="1200" baseline="0" dirty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kumimoji="0" lang="pt-BR" sz="2400" i="1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pt-BR" sz="2400" i="1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kumimoji="0" lang="pt-BR" sz="2400" i="1" kern="1200" dirty="0" err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kumimoji="0" lang="fr-FR" sz="2400" i="1" kern="1200" baseline="300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rgbClr val="FF93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Aceleração </a:t>
                          </a:r>
                          <a14:m>
                            <m:oMath xmlns:m="http://schemas.openxmlformats.org/officeDocument/2006/math">
                              <m:r>
                                <a:rPr kumimoji="0" lang="pt-BR" sz="2400" i="1" kern="1200" dirty="0" smtClean="0">
                                  <a:solidFill>
                                    <a:srgbClr val="FF93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r>
                                <a:rPr kumimoji="0" lang="pt-BR" sz="2400" i="1" kern="1200" dirty="0" smtClean="0">
                                  <a:solidFill>
                                    <a:srgbClr val="FF93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kumimoji="0" lang="pt-BR" sz="2400" i="1" kern="1200" dirty="0" smtClean="0">
                                  <a:solidFill>
                                    <a:srgbClr val="FF93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oMath>
                          </a14:m>
                          <a:endParaRPr kumimoji="0" lang="fr-FR" sz="2400" i="1" kern="1200" dirty="0">
                            <a:solidFill>
                              <a:srgbClr val="FF93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t-BR" sz="2400" i="1" kern="1200" dirty="0" smtClean="0">
                                    <a:solidFill>
                                      <a:srgbClr val="FF93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r>
                                  <a:rPr kumimoji="0" lang="pt-BR" sz="2400" i="1" kern="1200" dirty="0" err="1">
                                    <a:solidFill>
                                      <a:srgbClr val="FF93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  <m:r>
                                  <a:rPr kumimoji="0" lang="pt-BR" sz="2400" i="1" kern="1200" dirty="0" err="1">
                                    <a:solidFill>
                                      <a:srgbClr val="FF93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kumimoji="0" lang="pt-BR" sz="2400" i="1" kern="1200" dirty="0" err="1">
                                        <a:solidFill>
                                          <a:srgbClr val="FF93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2400" i="1" kern="1200" dirty="0" err="1">
                                        <a:solidFill>
                                          <a:srgbClr val="FF93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kumimoji="0" lang="pt-BR" sz="2400" b="0" i="1" kern="1200" dirty="0" smtClean="0">
                                        <a:solidFill>
                                          <a:srgbClr val="FF93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kumimoji="0" lang="pt-BR" sz="2400" i="1" kern="1200" baseline="0" dirty="0">
                                    <a:solidFill>
                                      <a:srgbClr val="FF93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kumimoji="0" lang="fr-FR" sz="2400" i="1" kern="1200" dirty="0">
                            <a:solidFill>
                              <a:srgbClr val="FF93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kumimoji="0" lang="pt-BR" sz="2400" i="1" kern="1200" dirty="0" smtClean="0">
                                        <a:solidFill>
                                          <a:srgbClr val="FF93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pt-BR" sz="2400" i="1" kern="1200" dirty="0" smtClean="0">
                                        <a:solidFill>
                                          <a:srgbClr val="FF93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kumimoji="0" lang="pt-BR" sz="2400" i="1" kern="1200" dirty="0" smtClean="0">
                                            <a:solidFill>
                                              <a:srgbClr val="FF93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pt-BR" sz="2400" i="1" kern="1200" dirty="0" smtClean="0">
                                            <a:solidFill>
                                              <a:srgbClr val="FF93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kumimoji="0" lang="pt-BR" sz="2400" b="0" i="1" kern="1200" dirty="0" smtClean="0">
                                            <a:solidFill>
                                              <a:srgbClr val="FF93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kumimoji="0" lang="fr-FR" sz="2400" i="1" kern="1200" baseline="30000" dirty="0">
                            <a:solidFill>
                              <a:srgbClr val="FF93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rgbClr val="862254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Força </a:t>
                          </a:r>
                          <a14:m>
                            <m:oMath xmlns:m="http://schemas.openxmlformats.org/officeDocument/2006/math">
                              <m:r>
                                <a:rPr kumimoji="0" lang="pt-BR" sz="2400" i="1" kern="1200" dirty="0" smtClean="0">
                                  <a:solidFill>
                                    <a:srgbClr val="862254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r>
                                <a:rPr kumimoji="0" lang="pt-BR" sz="2400" i="1" kern="1200" dirty="0" err="1">
                                  <a:solidFill>
                                    <a:srgbClr val="862254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  <m:r>
                                <a:rPr kumimoji="0" lang="pt-BR" sz="2400" i="1" kern="1200" dirty="0">
                                  <a:solidFill>
                                    <a:srgbClr val="862254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oMath>
                          </a14:m>
                          <a:endParaRPr kumimoji="0" lang="fr-FR" sz="2400" i="1" kern="1200" dirty="0">
                            <a:solidFill>
                              <a:srgbClr val="862254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t-BR" sz="2400" i="1" kern="1200" dirty="0" smtClean="0">
                                    <a:solidFill>
                                      <a:srgbClr val="862254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r>
                                  <a:rPr kumimoji="0" lang="pt-BR" sz="2400" i="1" kern="1200" dirty="0" err="1">
                                    <a:solidFill>
                                      <a:srgbClr val="862254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  <m:r>
                                  <a:rPr kumimoji="0" lang="pt-BR" sz="2400" i="1" kern="1200" dirty="0" err="1">
                                    <a:solidFill>
                                      <a:srgbClr val="862254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kumimoji="0" lang="pt-BR" sz="2400" i="1" kern="1200" dirty="0" err="1">
                                    <a:solidFill>
                                      <a:srgbClr val="862254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  <m:r>
                                  <a:rPr kumimoji="0" lang="pt-BR" sz="2400" i="1" kern="1200" dirty="0" err="1">
                                    <a:solidFill>
                                      <a:srgbClr val="862254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kumimoji="0" lang="pt-BR" sz="2400" i="1" kern="1200" dirty="0" err="1">
                                        <a:solidFill>
                                          <a:srgbClr val="862254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2400" i="1" kern="1200" dirty="0" err="1">
                                        <a:solidFill>
                                          <a:srgbClr val="862254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kumimoji="0" lang="pt-BR" sz="2400" b="0" i="1" kern="1200" dirty="0" smtClean="0">
                                        <a:solidFill>
                                          <a:srgbClr val="862254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kumimoji="0" lang="pt-BR" sz="2400" i="1" kern="1200" baseline="0" dirty="0">
                                    <a:solidFill>
                                      <a:srgbClr val="862254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kumimoji="0" lang="fr-FR" sz="2400" i="1" kern="1200" dirty="0">
                            <a:solidFill>
                              <a:srgbClr val="862254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kumimoji="0" lang="pt-BR" sz="2400" i="1" kern="1200" dirty="0" smtClean="0">
                                        <a:solidFill>
                                          <a:srgbClr val="862254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pt-BR" sz="2400" i="1" kern="1200" dirty="0" smtClean="0">
                                        <a:solidFill>
                                          <a:srgbClr val="862254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𝑘𝑔</m:t>
                                    </m:r>
                                    <m:r>
                                      <a:rPr kumimoji="0" lang="pt-BR" sz="2400" b="0" i="1" kern="1200" dirty="0" smtClean="0">
                                        <a:solidFill>
                                          <a:srgbClr val="862254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.</m:t>
                                    </m:r>
                                    <m:r>
                                      <a:rPr kumimoji="0" lang="pt-BR" sz="2400" i="1" kern="1200" dirty="0" smtClean="0">
                                        <a:solidFill>
                                          <a:srgbClr val="862254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kumimoji="0" lang="pt-BR" sz="2400" i="1" kern="1200" dirty="0" smtClean="0">
                                            <a:solidFill>
                                              <a:srgbClr val="86225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pt-BR" sz="2400" i="1" kern="1200" dirty="0" smtClean="0">
                                            <a:solidFill>
                                              <a:srgbClr val="86225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kumimoji="0" lang="pt-BR" sz="2400" b="0" i="1" kern="1200" dirty="0" smtClean="0">
                                            <a:solidFill>
                                              <a:srgbClr val="86225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kumimoji="0" lang="pt-BR" sz="2400" i="1" kern="1200" baseline="0" dirty="0">
                                    <a:solidFill>
                                      <a:srgbClr val="862254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kumimoji="0" lang="pt-BR" sz="2400" i="1" kern="1200" dirty="0">
                                    <a:solidFill>
                                      <a:srgbClr val="862254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𝑁𝑒𝑤𝑡𝑜𝑛</m:t>
                                </m:r>
                                <m:r>
                                  <a:rPr kumimoji="0" lang="pt-BR" sz="2400" i="1" kern="1200" dirty="0">
                                    <a:solidFill>
                                      <a:srgbClr val="862254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kumimoji="0" lang="pt-BR" sz="2400" i="1" kern="1200" dirty="0">
                                    <a:solidFill>
                                      <a:srgbClr val="862254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kumimoji="0" lang="pt-BR" sz="2400" i="1" kern="1200" dirty="0">
                                    <a:solidFill>
                                      <a:srgbClr val="862254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fr-FR" sz="2400" i="1" kern="1200" dirty="0">
                            <a:solidFill>
                              <a:srgbClr val="862254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endParaRPr kumimoji="0" lang="pt-BR" sz="2400" i="1" kern="1200" baseline="30000" dirty="0">
                            <a:solidFill>
                              <a:srgbClr val="862254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rgbClr val="9966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Trabalho </a:t>
                          </a:r>
                          <a14:m>
                            <m:oMath xmlns:m="http://schemas.openxmlformats.org/officeDocument/2006/math">
                              <m:r>
                                <a:rPr kumimoji="0" lang="pt-BR" sz="2400" i="1" kern="1200" dirty="0" smtClean="0">
                                  <a:solidFill>
                                    <a:srgbClr val="9966FF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r>
                                <a:rPr kumimoji="0" lang="pt-BR" sz="2400" kern="1200" smtClean="0">
                                  <a:solidFill>
                                    <a:srgbClr val="9966F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kumimoji="0" lang="fr-FR" sz="2400" i="1" kern="1200" dirty="0" smtClean="0">
                                  <a:solidFill>
                                    <a:srgbClr val="9966FF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oMath>
                          </a14:m>
                          <a:endParaRPr kumimoji="0" lang="fr-FR" sz="2400" i="1" kern="1200" dirty="0">
                            <a:solidFill>
                              <a:srgbClr val="9966FF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t-BR" sz="2400" i="1" kern="1200" dirty="0" smtClean="0">
                                    <a:solidFill>
                                      <a:srgbClr val="9966F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r>
                                  <a:rPr kumimoji="0" lang="pt-BR" sz="2400" i="1" kern="1200" dirty="0" smtClean="0">
                                    <a:solidFill>
                                      <a:srgbClr val="9966F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  <m:r>
                                  <a:rPr kumimoji="0" lang="pt-BR" sz="2400" i="1" kern="1200" dirty="0" smtClean="0">
                                    <a:solidFill>
                                      <a:srgbClr val="9966F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kumimoji="0" lang="pt-BR" sz="2400" i="1" kern="1200" dirty="0" smtClean="0">
                                        <a:solidFill>
                                          <a:srgbClr val="9966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2400" i="1" kern="1200" dirty="0" smtClean="0">
                                        <a:solidFill>
                                          <a:srgbClr val="9966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kumimoji="0" lang="pt-BR" sz="2400" b="0" i="1" kern="1200" dirty="0" smtClean="0">
                                        <a:solidFill>
                                          <a:srgbClr val="9966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pt-BR" sz="2400" i="1" kern="1200" dirty="0">
                                    <a:solidFill>
                                      <a:srgbClr val="9966F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kumimoji="0" lang="pt-BR" sz="2400" b="0" i="1" kern="1200" dirty="0">
                                        <a:solidFill>
                                          <a:srgbClr val="9966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2400" i="1" kern="1200" dirty="0">
                                        <a:solidFill>
                                          <a:srgbClr val="9966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kumimoji="0" lang="pt-BR" sz="2400" b="0" i="1" kern="1200" dirty="0" smtClean="0">
                                        <a:solidFill>
                                          <a:srgbClr val="9966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kumimoji="0" lang="pt-BR" sz="2400" i="1" kern="1200" baseline="0" dirty="0">
                                    <a:solidFill>
                                      <a:srgbClr val="9966F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kumimoji="0" lang="pt-BR" sz="2400" i="1" kern="1200" baseline="30000" dirty="0">
                            <a:solidFill>
                              <a:srgbClr val="9966FF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t-BR" sz="2400" i="1" kern="1200" dirty="0" smtClean="0">
                                    <a:solidFill>
                                      <a:srgbClr val="9966F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kumimoji="0" lang="pt-BR" sz="2400" i="1" kern="1200" dirty="0" smtClean="0">
                                    <a:solidFill>
                                      <a:srgbClr val="9966F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kumimoji="0" lang="pt-BR" sz="2400" i="1" kern="1200" dirty="0" smtClean="0">
                                    <a:solidFill>
                                      <a:srgbClr val="9966F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kumimoji="0" lang="pt-BR" sz="2400" i="1" kern="1200" dirty="0">
                                    <a:solidFill>
                                      <a:srgbClr val="9966F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kumimoji="0" lang="pt-BR" sz="2400" i="1" kern="1200" dirty="0">
                                    <a:solidFill>
                                      <a:srgbClr val="9966F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𝐽𝑜𝑢𝑙𝑒</m:t>
                                </m:r>
                                <m:r>
                                  <a:rPr kumimoji="0" lang="pt-BR" sz="2400" i="1" kern="1200" dirty="0">
                                    <a:solidFill>
                                      <a:srgbClr val="9966F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(</m:t>
                                </m:r>
                                <m:r>
                                  <a:rPr kumimoji="0" lang="pt-BR" sz="2400" i="1" kern="1200" dirty="0">
                                    <a:solidFill>
                                      <a:srgbClr val="9966F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𝐽</m:t>
                                </m:r>
                                <m:r>
                                  <a:rPr kumimoji="0" lang="pt-BR" sz="2400" b="0" i="1" kern="1200" dirty="0" smtClean="0">
                                    <a:solidFill>
                                      <a:srgbClr val="9966F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fr-FR" sz="2400" i="1" kern="1200" dirty="0">
                            <a:solidFill>
                              <a:srgbClr val="9966FF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Potência </a:t>
                          </a:r>
                          <a14:m>
                            <m:oMath xmlns:m="http://schemas.openxmlformats.org/officeDocument/2006/math">
                              <m:r>
                                <a:rPr kumimoji="0" lang="pt-BR" sz="2400" i="1" kern="1200" dirty="0" smtClean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r>
                                <a:rPr kumimoji="0" lang="pt-BR" sz="2400" i="1" kern="1200" dirty="0" err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kumimoji="0" lang="pt-BR" sz="2400" i="1" kern="1200" dirty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oMath>
                          </a14:m>
                          <a:endParaRPr kumimoji="0" lang="fr-FR" sz="2400" i="1" kern="1200" dirty="0">
                            <a:solidFill>
                              <a:srgbClr val="00B05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t-BR" sz="2400" i="1" kern="1200" dirty="0" smtClean="0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r>
                                  <a:rPr kumimoji="0" lang="pt-BR" sz="2400" i="1" kern="1200" dirty="0" smtClean="0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  <m:r>
                                  <a:rPr kumimoji="0" lang="pt-BR" sz="2400" i="1" kern="1200" dirty="0" smtClean="0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kumimoji="0" lang="pt-BR" sz="2400" i="1" kern="1200" dirty="0" smtClean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2400" i="1" kern="1200" dirty="0" smtClean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kumimoji="0" lang="pt-BR" sz="2400" b="0" i="1" kern="1200" dirty="0" smtClean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pt-BR" sz="2400" i="1" kern="1200" dirty="0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kumimoji="0" lang="pt-BR" sz="2400" b="0" i="1" kern="1200" dirty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2400" i="1" kern="1200" dirty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kumimoji="0" lang="pt-BR" sz="2400" b="0" i="1" kern="1200" dirty="0" smtClean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  <m:r>
                                  <a:rPr kumimoji="0" lang="pt-BR" sz="2400" i="1" kern="1200" baseline="0" dirty="0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kumimoji="0" lang="pt-BR" sz="2400" i="1" kern="1200" baseline="30000" dirty="0">
                            <a:solidFill>
                              <a:srgbClr val="00B05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kumimoji="0" lang="pt-BR" sz="2400" i="1" kern="1200" dirty="0" smtClean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pt-BR" sz="2400" i="1" kern="1200" dirty="0" smtClean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  <m:r>
                                      <a:rPr kumimoji="0" lang="pt-BR" sz="2400" i="1" kern="1200" dirty="0" smtClean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.</m:t>
                                    </m:r>
                                    <m:r>
                                      <a:rPr kumimoji="0" lang="pt-BR" sz="2400" i="1" kern="1200" dirty="0" smtClean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kumimoji="0" lang="pt-BR" sz="2400" i="1" kern="1200" dirty="0" err="1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  <m:r>
                                  <a:rPr kumimoji="0" lang="pt-BR" sz="2400" i="1" kern="1200" dirty="0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kumimoji="0" lang="pt-BR" sz="2400" i="1" kern="1200" dirty="0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𝑊𝑎𝑡𝑡</m:t>
                                </m:r>
                                <m:r>
                                  <a:rPr kumimoji="0" lang="pt-BR" sz="2400" i="1" kern="1200" dirty="0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(</m:t>
                                </m:r>
                                <m:r>
                                  <a:rPr kumimoji="0" lang="pt-BR" sz="2400" i="1" kern="1200" dirty="0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  <m:r>
                                  <a:rPr kumimoji="0" lang="pt-BR" sz="2400" i="1" kern="1200" dirty="0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fr-FR" sz="2400" i="1" kern="1200" baseline="30000" dirty="0">
                            <a:solidFill>
                              <a:srgbClr val="00B05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Densidade </a:t>
                          </a:r>
                          <a14:m>
                            <m:oMath xmlns:m="http://schemas.openxmlformats.org/officeDocument/2006/math">
                              <m:r>
                                <a:rPr kumimoji="0" lang="pt-BR" sz="2400" i="1" kern="1200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r>
                                <a:rPr kumimoji="0" lang="pt-BR" sz="2400" i="1" kern="1200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kumimoji="0" lang="pt-BR" sz="2400" i="1" kern="1200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oMath>
                          </a14:m>
                          <a:endParaRPr kumimoji="0" lang="fr-FR" sz="2400" i="1" kern="12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t-BR" sz="2400" i="1" kern="1200" baseline="0" dirty="0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r>
                                  <a:rPr kumimoji="0" lang="pt-BR" sz="2400" i="1" kern="1200" baseline="0" dirty="0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  <m:r>
                                  <a:rPr kumimoji="0" lang="pt-BR" sz="2400" i="1" kern="1200" baseline="0" dirty="0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kumimoji="0" lang="pt-BR" sz="2400" i="1" kern="1200" baseline="0" dirty="0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2400" i="1" kern="1200" baseline="0" dirty="0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kumimoji="0" lang="pt-BR" sz="2400" b="0" i="1" kern="1200" baseline="0" dirty="0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  <m:r>
                                  <a:rPr kumimoji="0" lang="pt-BR" sz="2400" i="1" kern="1200" baseline="0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kumimoji="0" lang="fr-FR" sz="2400" i="1" kern="1200" baseline="300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kumimoji="0" lang="pt-BR" sz="2400" i="1" kern="1200" dirty="0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pt-BR" sz="2400" i="1" kern="1200" dirty="0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𝑘𝑔</m:t>
                                    </m:r>
                                  </m:num>
                                  <m:den>
                                    <m:r>
                                      <a:rPr kumimoji="0" lang="pt-BR" sz="2400" i="1" kern="1200" dirty="0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  <m:r>
                                      <a:rPr kumimoji="0" lang="pt-BR" sz="2400" i="1" kern="1200" baseline="30000" dirty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kumimoji="0" lang="fr-FR" sz="2400" i="1" kern="1200" baseline="300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ela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0829382"/>
                  </p:ext>
                </p:extLst>
              </p:nvPr>
            </p:nvGraphicFramePr>
            <p:xfrm>
              <a:off x="1665169" y="1916832"/>
              <a:ext cx="8773821" cy="388245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329900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319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3428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Grandeza</a:t>
                          </a:r>
                          <a:endParaRPr kumimoji="0" lang="fr-FR" sz="2400" b="1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Dimensão</a:t>
                          </a:r>
                          <a:endParaRPr kumimoji="0" lang="fr-FR" sz="2400" b="1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Unidade</a:t>
                          </a:r>
                          <a:endParaRPr kumimoji="0" lang="fr-FR" sz="2400" b="1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2500" r="-166154" b="-7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4762" t="-112500" r="-157143" b="-7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2738" t="-112500" r="-380" b="-7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7949" r="-166154" b="-7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4762" t="-217949" r="-157143" b="-7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2738" t="-217949" r="-380" b="-7102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22452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90769" r="-166154" b="-3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4762" t="-190769" r="-157143" b="-3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2738" t="-190769" r="-380" b="-3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72500" r="-166154" b="-4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4762" t="-472500" r="-157143" b="-4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2738" t="-472500" r="-380" b="-4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72500" r="-166154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4762" t="-572500" r="-157143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2738" t="-572500" r="-380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72500" r="-166154" b="-2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4762" t="-672500" r="-157143" b="-2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2738" t="-672500" r="-380" b="-2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005C1C11-7BED-4E43-AA40-4EAB21979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Grandezas</a:t>
            </a:r>
            <a:r>
              <a:rPr lang="fr-FR" dirty="0"/>
              <a:t> </a:t>
            </a:r>
            <a:r>
              <a:rPr lang="fr-FR" dirty="0" err="1"/>
              <a:t>Físicas</a:t>
            </a:r>
            <a:r>
              <a:rPr lang="fr-FR" dirty="0"/>
              <a:t> e </a:t>
            </a:r>
            <a:r>
              <a:rPr lang="fr-FR" dirty="0" err="1"/>
              <a:t>Padrões</a:t>
            </a:r>
            <a:r>
              <a:rPr lang="fr-FR" dirty="0"/>
              <a:t> de </a:t>
            </a:r>
            <a:r>
              <a:rPr lang="fr-FR" dirty="0" err="1"/>
              <a:t>Medidas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9446D8F-5E2E-2344-876D-7912CB399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E7BEF-18C0-6041-93A2-1A9BF4A7220A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34531E-2D83-6146-A5EF-AD9DA6AF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69843E-BC6A-754F-8B66-4CE0009E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32</a:t>
            </a:fld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D129E60F-A770-364F-9B23-BC337DFE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Grandezas</a:t>
            </a:r>
            <a:r>
              <a:rPr lang="fr-FR" dirty="0"/>
              <a:t> </a:t>
            </a:r>
            <a:r>
              <a:rPr lang="fr-FR" dirty="0" err="1"/>
              <a:t>Físicas</a:t>
            </a:r>
            <a:r>
              <a:rPr lang="fr-FR" dirty="0"/>
              <a:t> e </a:t>
            </a:r>
            <a:r>
              <a:rPr lang="fr-FR" dirty="0" err="1"/>
              <a:t>Padrões</a:t>
            </a:r>
            <a:r>
              <a:rPr lang="fr-FR" dirty="0"/>
              <a:t> de </a:t>
            </a:r>
            <a:r>
              <a:rPr lang="fr-FR" dirty="0" err="1"/>
              <a:t>Medidas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F7F2186-CD9D-5D4B-8DCC-E5098278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948BD-00E9-3B48-8838-C23D7A5BF975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A1B24CA-7847-2647-8BC7-8B2171023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D5A777-1CCD-3046-BCA1-54E45A34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>
                <a:extLst>
                  <a:ext uri="{FF2B5EF4-FFF2-40B4-BE49-F238E27FC236}">
                    <a16:creationId xmlns:a16="http://schemas.microsoft.com/office/drawing/2014/main" id="{B1142676-BDAF-514E-AC19-04A76DF340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242796"/>
                  </p:ext>
                </p:extLst>
              </p:nvPr>
            </p:nvGraphicFramePr>
            <p:xfrm>
              <a:off x="1748431" y="1475334"/>
              <a:ext cx="8748000" cy="431063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728000">
                      <a:extLst>
                        <a:ext uri="{9D8B030D-6E8A-4147-A177-3AD203B41FA5}">
                          <a16:colId xmlns:a16="http://schemas.microsoft.com/office/drawing/2014/main" val="3364080534"/>
                        </a:ext>
                      </a:extLst>
                    </a:gridCol>
                    <a:gridCol w="1584000">
                      <a:extLst>
                        <a:ext uri="{9D8B030D-6E8A-4147-A177-3AD203B41FA5}">
                          <a16:colId xmlns:a16="http://schemas.microsoft.com/office/drawing/2014/main" val="2477808063"/>
                        </a:ext>
                      </a:extLst>
                    </a:gridCol>
                    <a:gridCol w="2520000">
                      <a:extLst>
                        <a:ext uri="{9D8B030D-6E8A-4147-A177-3AD203B41FA5}">
                          <a16:colId xmlns:a16="http://schemas.microsoft.com/office/drawing/2014/main" val="1551501568"/>
                        </a:ext>
                      </a:extLst>
                    </a:gridCol>
                    <a:gridCol w="1872000">
                      <a:extLst>
                        <a:ext uri="{9D8B030D-6E8A-4147-A177-3AD203B41FA5}">
                          <a16:colId xmlns:a16="http://schemas.microsoft.com/office/drawing/2014/main" val="3461045119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1789929081"/>
                        </a:ext>
                      </a:extLst>
                    </a:gridCol>
                  </a:tblGrid>
                  <a:tr h="39563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pt-BR" sz="2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Unidades mecânicas MKS</a:t>
                          </a:r>
                        </a:p>
                      </a:txBody>
                      <a:tcPr marT="50292" marB="5029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6430065"/>
                      </a:ext>
                    </a:extLst>
                  </a:tr>
                  <a:tr h="661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Grandeza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>
                            <a:alpha val="5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Unidade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>
                            <a:alpha val="5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Símbolos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>
                            <a:alpha val="5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CGS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>
                            <a:alpha val="5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>
                            <a:alpha val="54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9272108"/>
                      </a:ext>
                    </a:extLst>
                  </a:tr>
                  <a:tr h="3764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Comprimento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metro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pt-BR" sz="22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2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22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2200" i="1" u="none" strike="noStrike" dirty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pt-BR" sz="2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pt-BR" sz="2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4445682"/>
                      </a:ext>
                    </a:extLst>
                  </a:tr>
                  <a:tr h="3764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Massa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quilograma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pt-BR" sz="22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2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22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pt-BR" sz="2200" i="1" u="none" strike="noStrike" dirty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pt-BR" sz="2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pt-BR" sz="2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8365018"/>
                      </a:ext>
                    </a:extLst>
                  </a:tr>
                  <a:tr h="3956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Tempo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segundo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pt-BR" sz="2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T="50292" marB="5029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3400545"/>
                      </a:ext>
                    </a:extLst>
                  </a:tr>
                  <a:tr h="3764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Força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Newton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  <m:r>
                                  <a:rPr lang="pt-BR" sz="2200" i="1" dirty="0" err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𝑘𝑔</m:t>
                                </m:r>
                                <m:r>
                                  <a:rPr lang="pt-BR" sz="2200" i="1" dirty="0" err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pt-BR" sz="2200" i="1" dirty="0" err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lang="pt-BR" sz="2200" b="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pt-BR" sz="22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2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pt-BR" sz="22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2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pt-BR" sz="22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2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22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pt-BR" sz="2200" i="1" u="none" strike="noStrike" dirty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𝑑𝑦𝑛</m:t>
                                </m:r>
                              </m:oMath>
                            </m:oMathPara>
                          </a14:m>
                          <a:endParaRPr lang="pt-BR" sz="2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pt-BR" sz="2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87749"/>
                      </a:ext>
                    </a:extLst>
                  </a:tr>
                  <a:tr h="3764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Energia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Joule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𝐽</m:t>
                                </m:r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𝑘𝑔</m:t>
                                </m:r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pt-BR" sz="22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2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pt-BR" sz="22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2200" b="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pt-BR" sz="22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2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pt-BR" sz="22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2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 10</m:t>
                                </m:r>
                                <m:r>
                                  <a:rPr lang="pt-BR" sz="2200" i="1" baseline="30000" dirty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</m:t>
                                </m:r>
                                <m:r>
                                  <a:rPr lang="pt-BR" sz="2200" i="1" dirty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pt-BR" sz="2200" i="1" u="none" strike="noStrike" dirty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𝑒𝑟𝑔</m:t>
                                </m:r>
                              </m:oMath>
                            </m:oMathPara>
                          </a14:m>
                          <a:endParaRPr lang="pt-BR" sz="2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pt-BR" sz="2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6150465"/>
                      </a:ext>
                    </a:extLst>
                  </a:tr>
                  <a:tr h="3764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Potência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Watt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  <m:r>
                                  <a:rPr lang="pt-BR" sz="220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  <m:r>
                                  <a:rPr lang="pt-BR" sz="220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𝑘𝑔</m:t>
                                </m:r>
                                <m:r>
                                  <a:rPr lang="pt-BR" sz="220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pt-BR" sz="22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2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pt-BR" sz="22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2200" b="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pt-BR" sz="22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2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pt-BR" sz="22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2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pt-BR" sz="22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2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22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  <m:r>
                                  <a:rPr lang="pt-BR" sz="2200" i="1" u="none" strike="noStrike" dirty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𝑒𝑟𝑔</m:t>
                                </m:r>
                                <m:r>
                                  <a:rPr lang="pt-BR" sz="2200" b="0" i="1" u="none" strike="noStrike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pt-BR" sz="2200" i="1" u="none" strike="noStrike" dirty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200" i="1" u="none" strike="noStrike" dirty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pt-BR" sz="2200" b="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2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pt-BR" sz="2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40165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Pressão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Pascal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  <m:r>
                                  <a:rPr lang="pt-BR" sz="22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pt-BR" sz="220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  <m:r>
                                  <a:rPr lang="pt-BR" sz="220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𝑘𝑔</m:t>
                                </m:r>
                                <m:r>
                                  <a:rPr lang="pt-BR" sz="220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pt-BR" sz="220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20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pt-BR" sz="22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pt-BR" sz="22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pt-BR" sz="2200" b="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2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pt-BR" sz="22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2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pt-BR" sz="22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2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22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  <m:r>
                                  <a:rPr lang="pt-BR" sz="2200" i="1" u="none" strike="noStrike" dirty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𝑏𝑎𝑟</m:t>
                                </m:r>
                              </m:oMath>
                            </m:oMathPara>
                          </a14:m>
                          <a:endParaRPr lang="pt-BR" sz="2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  <m:r>
                                  <a:rPr lang="pt-BR" sz="2200" i="1" dirty="0" err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𝑃𝑎</m:t>
                                </m:r>
                              </m:oMath>
                            </m:oMathPara>
                          </a14:m>
                          <a:endParaRPr lang="pt-BR" sz="2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59979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>
                <a:extLst>
                  <a:ext uri="{FF2B5EF4-FFF2-40B4-BE49-F238E27FC236}">
                    <a16:creationId xmlns:a16="http://schemas.microsoft.com/office/drawing/2014/main" id="{B1142676-BDAF-514E-AC19-04A76DF340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242796"/>
                  </p:ext>
                </p:extLst>
              </p:nvPr>
            </p:nvGraphicFramePr>
            <p:xfrm>
              <a:off x="1748431" y="1475334"/>
              <a:ext cx="8748000" cy="431063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728000">
                      <a:extLst>
                        <a:ext uri="{9D8B030D-6E8A-4147-A177-3AD203B41FA5}">
                          <a16:colId xmlns:a16="http://schemas.microsoft.com/office/drawing/2014/main" val="3364080534"/>
                        </a:ext>
                      </a:extLst>
                    </a:gridCol>
                    <a:gridCol w="1584000">
                      <a:extLst>
                        <a:ext uri="{9D8B030D-6E8A-4147-A177-3AD203B41FA5}">
                          <a16:colId xmlns:a16="http://schemas.microsoft.com/office/drawing/2014/main" val="2477808063"/>
                        </a:ext>
                      </a:extLst>
                    </a:gridCol>
                    <a:gridCol w="2520000">
                      <a:extLst>
                        <a:ext uri="{9D8B030D-6E8A-4147-A177-3AD203B41FA5}">
                          <a16:colId xmlns:a16="http://schemas.microsoft.com/office/drawing/2014/main" val="1551501568"/>
                        </a:ext>
                      </a:extLst>
                    </a:gridCol>
                    <a:gridCol w="1872000">
                      <a:extLst>
                        <a:ext uri="{9D8B030D-6E8A-4147-A177-3AD203B41FA5}">
                          <a16:colId xmlns:a16="http://schemas.microsoft.com/office/drawing/2014/main" val="3461045119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1789929081"/>
                        </a:ext>
                      </a:extLst>
                    </a:gridCol>
                  </a:tblGrid>
                  <a:tr h="435864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pt-BR" sz="2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Unidades mecânicas MKS</a:t>
                          </a:r>
                        </a:p>
                      </a:txBody>
                      <a:tcPr marT="50292" marB="5029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6430065"/>
                      </a:ext>
                    </a:extLst>
                  </a:tr>
                  <a:tr h="661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Grandeza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>
                            <a:alpha val="5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Unidade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>
                            <a:alpha val="5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Símbolos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>
                            <a:alpha val="5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CGS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>
                            <a:alpha val="5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>
                            <a:alpha val="54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9272108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Comprimento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metro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1156" t="-272727" r="-116583" b="-669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811" t="-272727" r="-56757" b="-669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41463" t="-272727" r="-2439" b="-6696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4445682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Massa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quilograma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1156" t="-361765" r="-116583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811" t="-361765" r="-56757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41463" t="-361765" r="-2439" b="-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8365018"/>
                      </a:ext>
                    </a:extLst>
                  </a:tr>
                  <a:tr h="4358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Tempo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segundo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T="50292" marB="5029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839" t="-461765" r="-466" b="-45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3400545"/>
                      </a:ext>
                    </a:extLst>
                  </a:tr>
                  <a:tr h="4305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Força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Newton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1156" t="-561765" r="-116583" b="-3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811" t="-561765" r="-56757" b="-3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41463" t="-561765" r="-2439" b="-3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3587749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Energia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Joule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1156" t="-661765" r="-116583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811" t="-661765" r="-56757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41463" t="-661765" r="-2439" b="-2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6150465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Potência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Watt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1156" t="-761765" r="-116583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811" t="-761765" r="-56757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41463" t="-761765" r="-2439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40165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Pressão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200" i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Pascal</a:t>
                          </a:r>
                          <a:endParaRPr lang="pt-BR" sz="2200" i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1156" t="-586000" r="-116583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811" t="-586000" r="-56757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41463" t="-586000" r="-2439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59979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A0978134-A663-CA4F-A5F2-958CB75CB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651" y="175804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br>
              <a:rPr lang="pt-BR" altLang="pt-BR" sz="1800">
                <a:latin typeface="Arial" panose="020B0604020202020204" pitchFamily="34" charset="0"/>
              </a:rPr>
            </a:br>
            <a:endParaRPr lang="pt-BR" altLang="pt-BR" sz="1800">
              <a:latin typeface="Arial" panose="020B0604020202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E5BF8B9-BEB1-7748-A25D-E0AA74C6F1FE}"/>
              </a:ext>
            </a:extLst>
          </p:cNvPr>
          <p:cNvSpPr/>
          <p:nvPr/>
        </p:nvSpPr>
        <p:spPr>
          <a:xfrm>
            <a:off x="1853774" y="853183"/>
            <a:ext cx="85373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/>
            <a:r>
              <a:rPr lang="pt-BR" dirty="0">
                <a:ea typeface="Times New Roman" pitchFamily="18" charset="0"/>
              </a:rPr>
              <a:t>Sistema de conversão MKS (</a:t>
            </a:r>
            <a:r>
              <a:rPr lang="pt-BR" i="1" dirty="0">
                <a:ea typeface="Times New Roman" pitchFamily="18" charset="0"/>
              </a:rPr>
              <a:t>SI</a:t>
            </a:r>
            <a:r>
              <a:rPr lang="pt-BR" dirty="0">
                <a:ea typeface="Times New Roman" pitchFamily="18" charset="0"/>
              </a:rPr>
              <a:t>) para CSG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6521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Text Box 24">
            <a:extLst>
              <a:ext uri="{FF2B5EF4-FFF2-40B4-BE49-F238E27FC236}">
                <a16:creationId xmlns:a16="http://schemas.microsoft.com/office/drawing/2014/main" id="{FC45B24A-32AD-4863-B99F-817AB6AB0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3855" y="2110534"/>
            <a:ext cx="7544291" cy="810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0954" tIns="35477" rIns="70954" bIns="35477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Exemplos: densidade, pressão, área, comprimento, massa, tempo, energia, potência, temperatura, resistência;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A59A3AE-E603-4B04-8E85-3FBCC7C95D42}"/>
              </a:ext>
            </a:extLst>
          </p:cNvPr>
          <p:cNvSpPr/>
          <p:nvPr/>
        </p:nvSpPr>
        <p:spPr>
          <a:xfrm>
            <a:off x="1951565" y="1197581"/>
            <a:ext cx="2747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i="1" dirty="0">
                <a:solidFill>
                  <a:srgbClr val="FF0000"/>
                </a:solidFill>
              </a:rPr>
              <a:t>Grandezas escalares</a:t>
            </a:r>
            <a:endParaRPr lang="pt-BR" i="1" dirty="0">
              <a:solidFill>
                <a:srgbClr val="FF0000"/>
              </a:solidFill>
            </a:endParaRPr>
          </a:p>
        </p:txBody>
      </p:sp>
      <p:sp>
        <p:nvSpPr>
          <p:cNvPr id="16" name="Seta para a direita 4">
            <a:extLst>
              <a:ext uri="{FF2B5EF4-FFF2-40B4-BE49-F238E27FC236}">
                <a16:creationId xmlns:a16="http://schemas.microsoft.com/office/drawing/2014/main" id="{93FE935B-72FA-4751-9BA7-0FDADCC5C27D}"/>
              </a:ext>
            </a:extLst>
          </p:cNvPr>
          <p:cNvSpPr/>
          <p:nvPr/>
        </p:nvSpPr>
        <p:spPr>
          <a:xfrm>
            <a:off x="4922933" y="1325958"/>
            <a:ext cx="644919" cy="296828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ADFBB6B-E3BC-422E-A9A3-601524E32B4D}"/>
              </a:ext>
            </a:extLst>
          </p:cNvPr>
          <p:cNvSpPr/>
          <p:nvPr/>
        </p:nvSpPr>
        <p:spPr>
          <a:xfrm>
            <a:off x="5690329" y="1207957"/>
            <a:ext cx="46805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pt-BR" dirty="0"/>
              <a:t>Módulo (valor numérico) e unidade;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9558079-EC91-421D-94D6-612EED6AA1AA}"/>
              </a:ext>
            </a:extLst>
          </p:cNvPr>
          <p:cNvSpPr/>
          <p:nvPr/>
        </p:nvSpPr>
        <p:spPr>
          <a:xfrm>
            <a:off x="1942721" y="3736342"/>
            <a:ext cx="2672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i="1" dirty="0">
                <a:solidFill>
                  <a:schemeClr val="accent4">
                    <a:lumMod val="75000"/>
                  </a:schemeClr>
                </a:solidFill>
              </a:rPr>
              <a:t>Grandezas vetoriais</a:t>
            </a:r>
            <a:endParaRPr lang="pt-BR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5C35031-0435-4DEA-93D1-0978E28C7F63}"/>
              </a:ext>
            </a:extLst>
          </p:cNvPr>
          <p:cNvSpPr/>
          <p:nvPr/>
        </p:nvSpPr>
        <p:spPr>
          <a:xfrm>
            <a:off x="5788845" y="373634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altLang="pt-BR" dirty="0"/>
              <a:t>Módulo, unidade, direção e sentido</a:t>
            </a:r>
            <a:endParaRPr lang="pt-BR" dirty="0"/>
          </a:p>
        </p:txBody>
      </p:sp>
      <p:sp>
        <p:nvSpPr>
          <p:cNvPr id="20" name="Seta para a direita 4">
            <a:extLst>
              <a:ext uri="{FF2B5EF4-FFF2-40B4-BE49-F238E27FC236}">
                <a16:creationId xmlns:a16="http://schemas.microsoft.com/office/drawing/2014/main" id="{6680CEDF-982C-493F-8244-19B51F60FF51}"/>
              </a:ext>
            </a:extLst>
          </p:cNvPr>
          <p:cNvSpPr/>
          <p:nvPr/>
        </p:nvSpPr>
        <p:spPr>
          <a:xfrm>
            <a:off x="4889110" y="3859199"/>
            <a:ext cx="625872" cy="275297"/>
          </a:xfrm>
          <a:prstGeom prst="rightArrow">
            <a:avLst/>
          </a:prstGeom>
          <a:solidFill>
            <a:srgbClr val="0066FF"/>
          </a:solidFill>
          <a:ln w="127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2C5532E-43E9-4BEF-811D-D1502AADF367}"/>
              </a:ext>
            </a:extLst>
          </p:cNvPr>
          <p:cNvSpPr/>
          <p:nvPr/>
        </p:nvSpPr>
        <p:spPr>
          <a:xfrm>
            <a:off x="2558607" y="4850938"/>
            <a:ext cx="7074785" cy="810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0954" tIns="35477" rIns="70954" bIns="35477">
            <a:spAutoFit/>
          </a:bodyPr>
          <a:lstStyle/>
          <a:p>
            <a:pPr algn="ctr" defTabSz="782222"/>
            <a:r>
              <a:rPr lang="pt-BR" altLang="pt-BR" dirty="0"/>
              <a:t>Exemplos: velocidade, aceleração, força, quantidade de movimento, torque, campo elétrico, campo magnético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054E08-13FA-3C47-AFBC-F971906B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GRANDEZAS FÍSICAS </a:t>
            </a:r>
            <a:endParaRPr lang="pt-BR" dirty="0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51BE1268-D4DC-A44D-BBA0-B74323481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45AE-6AE3-3540-AF8D-F934E4D5609F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05542E91-3DC7-4547-8623-768C1D4C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84DF1A16-985B-E349-AD84-7C726D24D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279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0" grpId="0"/>
      <p:bldP spid="16" grpId="0" animBg="1"/>
      <p:bldP spid="4" grpId="0"/>
      <p:bldP spid="5" grpId="0"/>
      <p:bldP spid="6" grpId="0"/>
      <p:bldP spid="20" grpId="0" animBg="1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06672" y="627409"/>
            <a:ext cx="8060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/>
            <a:r>
              <a:rPr lang="pt-BR" dirty="0">
                <a:ea typeface="Times New Roman" pitchFamily="18" charset="0"/>
              </a:rPr>
              <a:t>Prefixos dos múltiplos e submúltiplos </a:t>
            </a:r>
            <a:r>
              <a:rPr lang="pt-BR" i="1" u="sng" dirty="0">
                <a:ea typeface="Times New Roman" pitchFamily="18" charset="0"/>
              </a:rPr>
              <a:t>mais comuns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ela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244738"/>
                  </p:ext>
                </p:extLst>
              </p:nvPr>
            </p:nvGraphicFramePr>
            <p:xfrm>
              <a:off x="1012229" y="1089073"/>
              <a:ext cx="4680521" cy="475488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23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196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3729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4027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Múltiplo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Prefixo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Símbolo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027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pt-BR" sz="2400" b="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0" lang="fr-FR" sz="2400" i="1" kern="1200" baseline="300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tera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t-BR" sz="240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kumimoji="0" lang="fr-FR" sz="2400" i="1" kern="12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4027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pt-BR" sz="2400" b="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0" lang="fr-FR" sz="2400" i="1" kern="1200" baseline="300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giga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t-BR" sz="240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kumimoji="0" lang="fr-FR" sz="2400" i="1" kern="12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4027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pt-BR" sz="2400" b="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0" lang="fr-FR" sz="2400" i="1" kern="1200" baseline="300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mega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t-BR" sz="240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kumimoji="0" lang="fr-FR" sz="2400" i="1" kern="12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4027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pt-BR" sz="2400" b="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0" lang="fr-FR" sz="2400" i="1" kern="1200" baseline="300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kilo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t-BR" sz="240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kumimoji="0" lang="fr-FR" sz="2400" i="1" kern="12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4027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pt-BR" sz="2400" b="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0" lang="fr-FR" sz="2400" i="1" kern="1200" baseline="300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hecto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t-BR" sz="240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kumimoji="0" lang="fr-FR" sz="2400" i="1" kern="12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2260302115"/>
                      </a:ext>
                    </a:extLst>
                  </a:tr>
                  <a:tr h="34027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pt-BR" sz="2400" b="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0" lang="fr-FR" sz="2400" i="1" kern="1200" baseline="300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deca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t-BR" sz="240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𝑑𝑎</m:t>
                                </m:r>
                              </m:oMath>
                            </m:oMathPara>
                          </a14:m>
                          <a:endParaRPr kumimoji="0" lang="fr-FR" sz="2400" i="1" kern="12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2217369879"/>
                      </a:ext>
                    </a:extLst>
                  </a:tr>
                  <a:tr h="34027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pt-BR" sz="2400" b="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0" lang="fr-FR" sz="2400" i="1" kern="1200" baseline="300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deci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t-BR" sz="240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kumimoji="0" lang="fr-FR" sz="2400" i="1" kern="12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918761683"/>
                      </a:ext>
                    </a:extLst>
                  </a:tr>
                  <a:tr h="34027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pt-BR" sz="2400" b="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0" lang="fr-FR" sz="2400" i="1" kern="1200" baseline="300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centi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t-BR" sz="240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kumimoji="0" lang="fr-FR" sz="2400" i="1" kern="12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4027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pt-BR" sz="2400" b="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0" lang="fr-FR" sz="2400" i="1" kern="1200" baseline="300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mili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t-BR" sz="240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kumimoji="0" lang="fr-FR" sz="2400" i="1" kern="12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4027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pt-BR" sz="2400" b="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kumimoji="0" lang="pt-BR" sz="2400" b="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kumimoji="0" lang="pt-BR" sz="2400" b="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0" lang="fr-FR" sz="2400" i="1" kern="1200" baseline="300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micro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t-BR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kumimoji="0" lang="fr-FR" sz="2400" i="1" kern="12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4027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pt-BR" sz="2400" b="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0" lang="fr-FR" sz="2400" i="1" kern="1200" baseline="300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nano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t-BR" sz="240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kumimoji="0" lang="fr-FR" sz="2400" i="1" kern="12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4027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24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pt-BR" sz="2400" b="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0" lang="fr-FR" sz="2400" i="1" kern="1200" baseline="300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pico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t-BR" sz="240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kumimoji="0" lang="fr-FR" sz="2400" i="1" kern="12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ela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244738"/>
                  </p:ext>
                </p:extLst>
              </p:nvPr>
            </p:nvGraphicFramePr>
            <p:xfrm>
              <a:off x="1012229" y="1089073"/>
              <a:ext cx="4680521" cy="475488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23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196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3729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Múltiplo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Prefixo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Símbolo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124138" r="-157639" b="-11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tera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49057" t="-124138" r="-943" b="-114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3"/>
                          <a:stretch>
                            <a:fillRect t="-224138" r="-157639" b="-10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giga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3"/>
                          <a:stretch>
                            <a:fillRect l="-249057" t="-224138" r="-943" b="-104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3"/>
                          <a:stretch>
                            <a:fillRect t="-324138" r="-157639" b="-9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mega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3"/>
                          <a:stretch>
                            <a:fillRect l="-249057" t="-324138" r="-943" b="-94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3"/>
                          <a:stretch>
                            <a:fillRect t="-424138" r="-157639" b="-8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kilo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3"/>
                          <a:stretch>
                            <a:fillRect l="-249057" t="-424138" r="-943" b="-84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3"/>
                          <a:stretch>
                            <a:fillRect t="-524138" r="-157639" b="-7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hecto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3"/>
                          <a:stretch>
                            <a:fillRect l="-249057" t="-524138" r="-943" b="-74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3021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3"/>
                          <a:stretch>
                            <a:fillRect t="-646429" r="-157639" b="-6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deca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3"/>
                          <a:stretch>
                            <a:fillRect l="-249057" t="-646429" r="-943" b="-6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73698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3"/>
                          <a:stretch>
                            <a:fillRect t="-720690" r="-157639" b="-5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deci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3"/>
                          <a:stretch>
                            <a:fillRect l="-249057" t="-720690" r="-943" b="-55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87616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3"/>
                          <a:stretch>
                            <a:fillRect t="-820690" r="-157639" b="-4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centi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3"/>
                          <a:stretch>
                            <a:fillRect l="-249057" t="-820690" r="-943" b="-45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3"/>
                          <a:stretch>
                            <a:fillRect t="-920690" r="-157639" b="-3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mili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3"/>
                          <a:stretch>
                            <a:fillRect l="-249057" t="-920690" r="-943" b="-35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3"/>
                          <a:stretch>
                            <a:fillRect t="-1020690" r="-157639" b="-2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micro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3"/>
                          <a:stretch>
                            <a:fillRect l="-249057" t="-1020690" r="-943" b="-25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3"/>
                          <a:stretch>
                            <a:fillRect t="-1120690" r="-157639" b="-1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nano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3"/>
                          <a:stretch>
                            <a:fillRect l="-249057" t="-1120690" r="-943" b="-15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220690" r="-157639" b="-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24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pico</a:t>
                          </a:r>
                          <a:endParaRPr kumimoji="0" lang="fr-FR" sz="2400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9057" t="-1220690" r="-943" b="-5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95213"/>
                  </p:ext>
                </p:extLst>
              </p:nvPr>
            </p:nvGraphicFramePr>
            <p:xfrm>
              <a:off x="6704152" y="1700353"/>
              <a:ext cx="3784336" cy="4146648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7725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117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18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Próton</a:t>
                          </a:r>
                          <a:endParaRPr kumimoji="0" lang="fr-FR" sz="1800" i="1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pt-BR" sz="180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kumimoji="0" lang="pt-BR" sz="1800" b="0" i="1" kern="1200" dirty="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kumimoji="0" lang="pt-BR" sz="1800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pt-BR" sz="180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pt-BR" sz="180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−27</m:t>
                                  </m:r>
                                </m:sup>
                              </m:sSup>
                              <m:r>
                                <a:rPr kumimoji="0" lang="pt-BR" sz="1800" i="1" kern="1200" dirty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𝑘𝑔</m:t>
                              </m:r>
                            </m:oMath>
                          </a14:m>
                          <a:endParaRPr kumimoji="0" lang="fr-FR" sz="18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18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Átomo</a:t>
                          </a:r>
                          <a:endParaRPr kumimoji="0" lang="fr-FR" sz="1800" i="1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pt-BR" sz="1800" b="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18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kumimoji="0" lang="pt-BR" sz="1800" b="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kumimoji="0" lang="pt-BR" sz="1800" b="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−10</m:t>
                                    </m:r>
                                  </m:sup>
                                </m:sSup>
                                <m:r>
                                  <a:rPr kumimoji="0" lang="pt-BR" sz="1800" b="0" i="1" kern="1200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kumimoji="0" lang="fr-FR" sz="18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18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Vírus</a:t>
                          </a:r>
                          <a:endParaRPr kumimoji="0" lang="fr-FR" sz="1800" i="1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pt-BR" sz="180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−7</m:t>
                                  </m:r>
                                </m:sup>
                              </m:sSup>
                              <m:r>
                                <a:rPr kumimoji="0" lang="pt-BR" sz="1800" b="0" i="1" kern="1200" dirty="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kumimoji="0" lang="pt-BR" sz="1800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pt-BR" sz="180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−19</m:t>
                                  </m:r>
                                </m:sup>
                              </m:sSup>
                              <m:r>
                                <a:rPr kumimoji="0" lang="pt-BR" sz="1800" b="0" i="1" kern="1200" dirty="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𝑘𝑔</m:t>
                              </m:r>
                            </m:oMath>
                          </a14:m>
                          <a:endParaRPr kumimoji="0" lang="fr-FR" sz="18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18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Gota de chuva</a:t>
                          </a:r>
                          <a:endParaRPr kumimoji="0" lang="fr-FR" sz="1800" i="1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pt-BR" sz="1800" b="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18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kumimoji="0" lang="pt-BR" sz="1800" b="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kumimoji="0" lang="pt-BR" sz="1800" b="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kumimoji="0" lang="pt-BR" sz="1800" b="0" i="1" kern="1200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kumimoji="0" lang="fr-FR" sz="18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61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18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Período da radiação da luz visível</a:t>
                          </a:r>
                          <a:endParaRPr kumimoji="0" lang="fr-FR" sz="1800" i="1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pt-BR" sz="18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t-BR" sz="180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pt-BR" sz="1800" b="0" i="1" kern="1200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−15</m:t>
                                    </m:r>
                                  </m:sup>
                                </m:sSup>
                                <m:r>
                                  <a:rPr kumimoji="0" lang="pt-BR" sz="1800" i="1" kern="1200" dirty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kumimoji="0" lang="fr-FR" sz="18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18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Terra </a:t>
                          </a:r>
                          <a:endParaRPr kumimoji="0" lang="fr-FR" sz="1800" i="1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pt-BR" sz="180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p>
                              </m:sSup>
                              <m:r>
                                <a:rPr kumimoji="0" lang="pt-BR" sz="1800" b="0" i="1" kern="1200" dirty="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kumimoji="0" lang="pt-BR" sz="1800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pt-BR" sz="180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pt-BR" sz="180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24</m:t>
                                  </m:r>
                                </m:sup>
                              </m:sSup>
                              <m:r>
                                <a:rPr kumimoji="0" lang="pt-BR" sz="1800" i="1" kern="1200" dirty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𝑘𝑔</m:t>
                              </m:r>
                            </m:oMath>
                          </a14:m>
                          <a:endParaRPr kumimoji="0" lang="pt-BR" sz="18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18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Sol</a:t>
                          </a:r>
                          <a:endParaRPr kumimoji="0" lang="fr-FR" sz="1800" i="1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pt-BR" sz="180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9</m:t>
                                  </m:r>
                                </m:sup>
                              </m:sSup>
                              <m:r>
                                <a:rPr kumimoji="0" lang="pt-BR" sz="1800" b="0" i="1" kern="1200" dirty="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kumimoji="0" lang="pt-BR" sz="1800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pt-BR" sz="180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pt-BR" sz="180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30</m:t>
                                  </m:r>
                                </m:sup>
                              </m:sSup>
                              <m:r>
                                <a:rPr kumimoji="0" lang="pt-BR" sz="1800" i="1" kern="1200" dirty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𝑘𝑔</m:t>
                              </m:r>
                            </m:oMath>
                          </a14:m>
                          <a:endParaRPr kumimoji="0" lang="pt-BR" sz="18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18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Via-Láctea</a:t>
                          </a:r>
                          <a:endParaRPr kumimoji="0" lang="fr-FR" sz="1800" i="1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pt-BR" sz="180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21</m:t>
                                  </m:r>
                                </m:sup>
                              </m:sSup>
                              <m:r>
                                <a:rPr kumimoji="0" lang="pt-BR" sz="1800" b="0" i="1" kern="1200" dirty="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kumimoji="0" lang="pt-BR" sz="1800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pt-BR" sz="180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pt-BR" sz="180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41</m:t>
                                  </m:r>
                                </m:sup>
                              </m:sSup>
                              <m:r>
                                <a:rPr kumimoji="0" lang="pt-BR" sz="1800" i="1" kern="1200" dirty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𝑘𝑔</m:t>
                              </m:r>
                            </m:oMath>
                          </a14:m>
                          <a:endParaRPr kumimoji="0" lang="pt-BR" sz="18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24122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18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Universo Visível</a:t>
                          </a:r>
                          <a:endParaRPr kumimoji="0" lang="fr-FR" sz="1800" i="1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pt-BR" sz="180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26</m:t>
                                  </m:r>
                                </m:sup>
                              </m:sSup>
                              <m:r>
                                <a:rPr kumimoji="0" lang="pt-BR" sz="1800" b="0" i="1" kern="1200" dirty="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kumimoji="0" lang="pt-BR" sz="1800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pt-BR" sz="180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pt-BR" sz="180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52</m:t>
                                  </m:r>
                                </m:sup>
                              </m:sSup>
                              <m:r>
                                <a:rPr kumimoji="0" lang="pt-BR" sz="1800" i="1" kern="1200" dirty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𝑘𝑔</m:t>
                              </m:r>
                            </m:oMath>
                          </a14:m>
                          <a:r>
                            <a:rPr kumimoji="0" lang="pt-BR" sz="1800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pt-BR" sz="180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pt-BR" sz="180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kumimoji="0" lang="pt-BR" sz="1800" b="0" i="1" kern="1200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18</m:t>
                                  </m:r>
                                </m:sup>
                              </m:sSup>
                              <m:r>
                                <a:rPr kumimoji="0" lang="pt-BR" sz="1800" i="1" kern="1200" dirty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oMath>
                          </a14:m>
                          <a:endParaRPr kumimoji="0" lang="pt-BR" sz="18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95213"/>
                  </p:ext>
                </p:extLst>
              </p:nvPr>
            </p:nvGraphicFramePr>
            <p:xfrm>
              <a:off x="6704152" y="1700353"/>
              <a:ext cx="3784336" cy="4146648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7725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117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18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Próton</a:t>
                          </a:r>
                          <a:endParaRPr kumimoji="0" lang="fr-FR" sz="1800" i="1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4"/>
                          <a:stretch>
                            <a:fillRect l="-88050" t="-3226" r="-629" b="-96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18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Átomo</a:t>
                          </a:r>
                          <a:endParaRPr kumimoji="0" lang="fr-FR" sz="1800" i="1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4"/>
                          <a:stretch>
                            <a:fillRect l="-88050" t="-100000" r="-629" b="-834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18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Vírus</a:t>
                          </a:r>
                          <a:endParaRPr kumimoji="0" lang="fr-FR" sz="1800" i="1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4"/>
                          <a:stretch>
                            <a:fillRect l="-88050" t="-206452" r="-629" b="-76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18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Gota de chuva</a:t>
                          </a:r>
                          <a:endParaRPr kumimoji="0" lang="fr-FR" sz="1800" i="1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4"/>
                          <a:stretch>
                            <a:fillRect l="-88050" t="-306452" r="-629" b="-66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18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Período da radiação da luz visível</a:t>
                          </a:r>
                          <a:endParaRPr kumimoji="0" lang="fr-FR" sz="1800" i="1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4"/>
                          <a:stretch>
                            <a:fillRect l="-88050" t="-193846" r="-629" b="-2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18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Terra </a:t>
                          </a:r>
                          <a:endParaRPr kumimoji="0" lang="fr-FR" sz="1800" i="1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4"/>
                          <a:stretch>
                            <a:fillRect l="-88050" t="-596875" r="-629" b="-33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18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Sol</a:t>
                          </a:r>
                          <a:endParaRPr kumimoji="0" lang="fr-FR" sz="1800" i="1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4"/>
                          <a:stretch>
                            <a:fillRect l="-88050" t="-719355" r="-629" b="-24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18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Via-Láctea</a:t>
                          </a:r>
                          <a:endParaRPr kumimoji="0" lang="fr-FR" sz="1800" i="1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4"/>
                          <a:stretch>
                            <a:fillRect l="-88050" t="-819355" r="-629" b="-14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51688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kumimoji="0" lang="pt-BR" sz="1800" i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Universo Visível</a:t>
                          </a:r>
                          <a:endParaRPr kumimoji="0" lang="fr-FR" sz="1800" i="1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4"/>
                          <a:stretch>
                            <a:fillRect l="-88050" t="-647727" r="-629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tângulo 5"/>
          <p:cNvSpPr/>
          <p:nvPr/>
        </p:nvSpPr>
        <p:spPr>
          <a:xfrm>
            <a:off x="7423592" y="1286088"/>
            <a:ext cx="19415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/>
            <a:r>
              <a:rPr lang="pt-BR" sz="2000" dirty="0">
                <a:ea typeface="Times New Roman" pitchFamily="18" charset="0"/>
              </a:rPr>
              <a:t>Curiosidades:</a:t>
            </a:r>
            <a:endParaRPr lang="fr-F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7BEEEE-98E1-4A40-9DD6-ADD95D1A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Ordem</a:t>
            </a:r>
            <a:r>
              <a:rPr lang="fr-FR" dirty="0"/>
              <a:t> de </a:t>
            </a:r>
            <a:r>
              <a:rPr lang="fr-FR" dirty="0" err="1"/>
              <a:t>grandeza</a:t>
            </a:r>
            <a:r>
              <a:rPr lang="fr-FR" dirty="0"/>
              <a:t> </a:t>
            </a:r>
            <a:r>
              <a:rPr lang="fr-FR" dirty="0" err="1"/>
              <a:t>das</a:t>
            </a:r>
            <a:r>
              <a:rPr lang="fr-FR" dirty="0"/>
              <a:t> </a:t>
            </a:r>
            <a:r>
              <a:rPr lang="fr-FR" dirty="0" err="1"/>
              <a:t>quantidades</a:t>
            </a:r>
            <a:endParaRPr lang="pt-BR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137F3D4-9A2D-DC45-AD58-FD2A019E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28CBA-B213-F247-9E10-FAEF60D09FA3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6CA624E-11D6-D549-9786-17C9FB9B3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05B8188-9F98-6543-B320-929A7815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F122C68-B646-9B4A-86C3-7F21AFF5EAA8}"/>
              </a:ext>
            </a:extLst>
          </p:cNvPr>
          <p:cNvSpPr txBox="1"/>
          <p:nvPr/>
        </p:nvSpPr>
        <p:spPr>
          <a:xfrm>
            <a:off x="2023631" y="5829910"/>
            <a:ext cx="8144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u="sng" dirty="0">
                <a:solidFill>
                  <a:srgbClr val="FF0000"/>
                </a:solidFill>
              </a:rPr>
              <a:t>OBS: </a:t>
            </a:r>
            <a:r>
              <a:rPr lang="pt-BR" sz="1600" dirty="0"/>
              <a:t>Os resultados serão sempre dados em notação científica (potência de 10), pois nos dá a ordem de grandeza da medida de uma grandeza física!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9CC29-CCC4-6B41-8F9A-03FD786D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Ordem</a:t>
            </a:r>
            <a:r>
              <a:rPr lang="fr-FR" dirty="0"/>
              <a:t> de </a:t>
            </a:r>
            <a:r>
              <a:rPr lang="fr-FR" dirty="0" err="1"/>
              <a:t>Grandeza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D1E9824-3A48-724D-8BF9-A26C76E87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7A47F-7567-8C4A-80D2-DC05E4E033AE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036168E-B24C-4245-A784-564511CB5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  <a:endParaRPr lang="fr-F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ACC374B-FBEB-B14B-BE19-17353340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093681F-FC6E-4C48-9455-8BC0EF840283}"/>
              </a:ext>
            </a:extLst>
          </p:cNvPr>
          <p:cNvSpPr txBox="1"/>
          <p:nvPr/>
        </p:nvSpPr>
        <p:spPr>
          <a:xfrm>
            <a:off x="4372041" y="633018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Escala de Massas (</a:t>
            </a:r>
            <a:r>
              <a:rPr lang="pt-BR" i="1" dirty="0"/>
              <a:t>kg</a:t>
            </a:r>
            <a:r>
              <a:rPr lang="pt-BR" dirty="0"/>
              <a:t>)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8EF466F2-ADFC-394B-A105-CCD4AC85961E}"/>
              </a:ext>
            </a:extLst>
          </p:cNvPr>
          <p:cNvGrpSpPr/>
          <p:nvPr/>
        </p:nvGrpSpPr>
        <p:grpSpPr>
          <a:xfrm>
            <a:off x="2613476" y="1107546"/>
            <a:ext cx="1549762" cy="1637525"/>
            <a:chOff x="1089476" y="1107545"/>
            <a:chExt cx="1549762" cy="1637525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DD7532C6-6EF0-9741-8555-4327ACD85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3" t="14098" r="78578" b="63287"/>
            <a:stretch/>
          </p:blipFill>
          <p:spPr>
            <a:xfrm>
              <a:off x="1147770" y="1487770"/>
              <a:ext cx="1358900" cy="1257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ixaDeTexto 7">
                  <a:extLst>
                    <a:ext uri="{FF2B5EF4-FFF2-40B4-BE49-F238E27FC236}">
                      <a16:creationId xmlns:a16="http://schemas.microsoft.com/office/drawing/2014/main" id="{8E16DF81-C337-7642-9DF6-2E947BDE57F3}"/>
                    </a:ext>
                  </a:extLst>
                </p:cNvPr>
                <p:cNvSpPr txBox="1"/>
                <p:nvPr/>
              </p:nvSpPr>
              <p:spPr>
                <a:xfrm>
                  <a:off x="1089476" y="1107545"/>
                  <a:ext cx="15497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800" i="1" dirty="0"/>
                    <a:t>Elétron</a:t>
                  </a:r>
                  <a:r>
                    <a:rPr lang="pt-BR" sz="1800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−31</m:t>
                          </m:r>
                        </m:sup>
                      </m:sSup>
                    </m:oMath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8" name="CaixaDeTexto 7">
                  <a:extLst>
                    <a:ext uri="{FF2B5EF4-FFF2-40B4-BE49-F238E27FC236}">
                      <a16:creationId xmlns:a16="http://schemas.microsoft.com/office/drawing/2014/main" id="{8E16DF81-C337-7642-9DF6-2E947BDE5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476" y="1107545"/>
                  <a:ext cx="154976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813" t="-10000" b="-2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B32BF71B-A11C-8945-A58D-AFA8360B7402}"/>
              </a:ext>
            </a:extLst>
          </p:cNvPr>
          <p:cNvGrpSpPr/>
          <p:nvPr/>
        </p:nvGrpSpPr>
        <p:grpSpPr>
          <a:xfrm>
            <a:off x="5220737" y="1121574"/>
            <a:ext cx="2038712" cy="1632580"/>
            <a:chOff x="2796996" y="1121574"/>
            <a:chExt cx="2038712" cy="1632580"/>
          </a:xfrm>
        </p:grpSpPr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F2301FF8-BB7E-BD4C-AC11-6602A1CFA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358" t="13871" r="50058" b="63058"/>
            <a:stretch/>
          </p:blipFill>
          <p:spPr>
            <a:xfrm>
              <a:off x="3117236" y="1471454"/>
              <a:ext cx="1282700" cy="12827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7934FB69-DD01-124F-806E-C47CBD56B87D}"/>
                    </a:ext>
                  </a:extLst>
                </p:cNvPr>
                <p:cNvSpPr txBox="1"/>
                <p:nvPr/>
              </p:nvSpPr>
              <p:spPr>
                <a:xfrm>
                  <a:off x="2796996" y="1121574"/>
                  <a:ext cx="20387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800" i="1" dirty="0"/>
                    <a:t>Átomo de H</a:t>
                  </a:r>
                  <a:r>
                    <a:rPr lang="pt-BR" sz="1800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−27</m:t>
                          </m:r>
                        </m:sup>
                      </m:sSup>
                    </m:oMath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7934FB69-DD01-124F-806E-C47CBD56B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6996" y="1121574"/>
                  <a:ext cx="2038712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2F2C682-EFD4-334D-A7AB-F12DDEC8A2BC}"/>
              </a:ext>
            </a:extLst>
          </p:cNvPr>
          <p:cNvGrpSpPr/>
          <p:nvPr/>
        </p:nvGrpSpPr>
        <p:grpSpPr>
          <a:xfrm>
            <a:off x="8145071" y="1121574"/>
            <a:ext cx="1729975" cy="1609862"/>
            <a:chOff x="5171477" y="1121574"/>
            <a:chExt cx="1729975" cy="1609862"/>
          </a:xfrm>
        </p:grpSpPr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65F3D056-2F17-1A4C-A2E2-CE6242C83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062" t="13870" r="15650" b="63515"/>
            <a:stretch/>
          </p:blipFill>
          <p:spPr>
            <a:xfrm>
              <a:off x="5171477" y="1474136"/>
              <a:ext cx="1676400" cy="1257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6BA5307C-8799-A94D-97D1-E69EB4C91D7D}"/>
                    </a:ext>
                  </a:extLst>
                </p:cNvPr>
                <p:cNvSpPr txBox="1"/>
                <p:nvPr/>
              </p:nvSpPr>
              <p:spPr>
                <a:xfrm>
                  <a:off x="5245268" y="1121574"/>
                  <a:ext cx="16561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800" i="1" dirty="0"/>
                    <a:t>Bactéria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−15</m:t>
                          </m:r>
                        </m:sup>
                      </m:sSup>
                    </m:oMath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6BA5307C-8799-A94D-97D1-E69EB4C91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5268" y="1121574"/>
                  <a:ext cx="165618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527" t="-3333" b="-2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51FA12E-7CD5-5C49-A73B-DD13EC9E2ACB}"/>
              </a:ext>
            </a:extLst>
          </p:cNvPr>
          <p:cNvGrpSpPr/>
          <p:nvPr/>
        </p:nvGrpSpPr>
        <p:grpSpPr>
          <a:xfrm>
            <a:off x="2369001" y="2953327"/>
            <a:ext cx="2038712" cy="1682175"/>
            <a:chOff x="845001" y="2953326"/>
            <a:chExt cx="2038712" cy="1682175"/>
          </a:xfrm>
        </p:grpSpPr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05B3B7F8-08AD-9A4D-A01B-1DF96EAA3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6078" r="75818" b="27652"/>
            <a:stretch/>
          </p:blipFill>
          <p:spPr>
            <a:xfrm>
              <a:off x="997932" y="3175001"/>
              <a:ext cx="1669068" cy="1460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E398172A-F78A-DA46-8158-08E0369D155D}"/>
                    </a:ext>
                  </a:extLst>
                </p:cNvPr>
                <p:cNvSpPr txBox="1"/>
                <p:nvPr/>
              </p:nvSpPr>
              <p:spPr>
                <a:xfrm>
                  <a:off x="845001" y="2953326"/>
                  <a:ext cx="20387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800" i="1" dirty="0"/>
                    <a:t>Mosquito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E398172A-F78A-DA46-8158-08E0369D1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001" y="2953326"/>
                  <a:ext cx="2038712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3333" b="-2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9D793E5E-2963-EC4F-9B94-B6A0AF6F6B91}"/>
              </a:ext>
            </a:extLst>
          </p:cNvPr>
          <p:cNvGrpSpPr/>
          <p:nvPr/>
        </p:nvGrpSpPr>
        <p:grpSpPr>
          <a:xfrm>
            <a:off x="5108032" y="2953327"/>
            <a:ext cx="2038712" cy="1756263"/>
            <a:chOff x="3016701" y="2953326"/>
            <a:chExt cx="2038712" cy="1756263"/>
          </a:xfrm>
        </p:grpSpPr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2491A7F2-DCE2-CA4F-BBF5-BB6029BC5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070" t="46769" r="44722" b="27424"/>
            <a:stretch/>
          </p:blipFill>
          <p:spPr>
            <a:xfrm>
              <a:off x="3149689" y="3274808"/>
              <a:ext cx="1739900" cy="143478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80E2F5CB-23B0-8342-B589-A3F1FFFFDBCC}"/>
                    </a:ext>
                  </a:extLst>
                </p:cNvPr>
                <p:cNvSpPr txBox="1"/>
                <p:nvPr/>
              </p:nvSpPr>
              <p:spPr>
                <a:xfrm>
                  <a:off x="3016701" y="2953326"/>
                  <a:ext cx="20387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800" i="1" dirty="0"/>
                    <a:t>Sapo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80E2F5CB-23B0-8342-B589-A3F1FFFFDB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6701" y="2953326"/>
                  <a:ext cx="203871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7C25F527-5507-374A-89BF-C359E2D86DF2}"/>
              </a:ext>
            </a:extLst>
          </p:cNvPr>
          <p:cNvGrpSpPr/>
          <p:nvPr/>
        </p:nvGrpSpPr>
        <p:grpSpPr>
          <a:xfrm>
            <a:off x="7708003" y="2953327"/>
            <a:ext cx="2501900" cy="1707575"/>
            <a:chOff x="5499100" y="2953326"/>
            <a:chExt cx="2501900" cy="1707575"/>
          </a:xfrm>
        </p:grpSpPr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AFB2DE14-B925-7942-A807-53444E1EE7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902" t="46992" r="1849" b="31993"/>
            <a:stretch/>
          </p:blipFill>
          <p:spPr>
            <a:xfrm>
              <a:off x="5499100" y="3492501"/>
              <a:ext cx="2501900" cy="1168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6229D8AA-B7FD-C840-B3D1-BEB4D0555325}"/>
                    </a:ext>
                  </a:extLst>
                </p:cNvPr>
                <p:cNvSpPr txBox="1"/>
                <p:nvPr/>
              </p:nvSpPr>
              <p:spPr>
                <a:xfrm>
                  <a:off x="5622744" y="2953326"/>
                  <a:ext cx="20387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800" i="1" dirty="0"/>
                    <a:t>Homem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6229D8AA-B7FD-C840-B3D1-BEB4D05553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744" y="2953326"/>
                  <a:ext cx="2038712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1C5B253B-402B-6042-8337-57D27C092376}"/>
              </a:ext>
            </a:extLst>
          </p:cNvPr>
          <p:cNvGrpSpPr/>
          <p:nvPr/>
        </p:nvGrpSpPr>
        <p:grpSpPr>
          <a:xfrm>
            <a:off x="2324043" y="4765405"/>
            <a:ext cx="2038712" cy="1475069"/>
            <a:chOff x="977989" y="4661738"/>
            <a:chExt cx="2038712" cy="1475069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414B6316-AD47-6F4C-B86D-904E5C564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9658" r="70850" b="926"/>
            <a:stretch/>
          </p:blipFill>
          <p:spPr>
            <a:xfrm>
              <a:off x="997932" y="5057307"/>
              <a:ext cx="2011968" cy="1079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244201C6-D98C-BF40-BF4D-0120F603F5FC}"/>
                    </a:ext>
                  </a:extLst>
                </p:cNvPr>
                <p:cNvSpPr txBox="1"/>
                <p:nvPr/>
              </p:nvSpPr>
              <p:spPr>
                <a:xfrm>
                  <a:off x="977989" y="4661738"/>
                  <a:ext cx="20387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800" i="1" dirty="0"/>
                    <a:t>Everest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</m:sSup>
                    </m:oMath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244201C6-D98C-BF40-BF4D-0120F603F5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989" y="4661738"/>
                  <a:ext cx="2038712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0000" b="-2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525B8111-5FD3-5949-AFB7-171AE4C6B72E}"/>
              </a:ext>
            </a:extLst>
          </p:cNvPr>
          <p:cNvGrpSpPr/>
          <p:nvPr/>
        </p:nvGrpSpPr>
        <p:grpSpPr>
          <a:xfrm>
            <a:off x="5142808" y="4765405"/>
            <a:ext cx="2194570" cy="1475069"/>
            <a:chOff x="3517076" y="4661738"/>
            <a:chExt cx="2194570" cy="1475069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170DBBAF-5A49-CA4F-8E63-31D77AD5D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062" t="79429" r="34418" b="1154"/>
            <a:stretch/>
          </p:blipFill>
          <p:spPr>
            <a:xfrm>
              <a:off x="3587750" y="5057307"/>
              <a:ext cx="1968500" cy="1079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D210FC4B-850D-6743-AB71-00461A63A695}"/>
                    </a:ext>
                  </a:extLst>
                </p:cNvPr>
                <p:cNvSpPr txBox="1"/>
                <p:nvPr/>
              </p:nvSpPr>
              <p:spPr>
                <a:xfrm>
                  <a:off x="3517076" y="4661738"/>
                  <a:ext cx="21945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800" i="1" dirty="0"/>
                    <a:t>Lua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22</m:t>
                          </m:r>
                        </m:sup>
                      </m:sSup>
                    </m:oMath>
                  </a14:m>
                  <a:r>
                    <a:rPr lang="pt-BR" sz="1800" dirty="0"/>
                    <a:t>, </a:t>
                  </a:r>
                  <a:r>
                    <a:rPr lang="pt-BR" sz="1800" i="1" dirty="0"/>
                    <a:t>Terra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24</m:t>
                          </m:r>
                        </m:sup>
                      </m:sSup>
                    </m:oMath>
                  </a14:m>
                  <a:r>
                    <a:rPr lang="pt-BR" sz="1800" dirty="0"/>
                    <a:t> </a:t>
                  </a:r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D210FC4B-850D-6743-AB71-00461A63A6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7076" y="4661738"/>
                  <a:ext cx="219457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312" t="-10000" b="-2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A493DCD5-BE7F-2B45-8A9C-7795FE7002CA}"/>
              </a:ext>
            </a:extLst>
          </p:cNvPr>
          <p:cNvGrpSpPr/>
          <p:nvPr/>
        </p:nvGrpSpPr>
        <p:grpSpPr>
          <a:xfrm>
            <a:off x="7913365" y="4765405"/>
            <a:ext cx="2194570" cy="1475069"/>
            <a:chOff x="6104428" y="4661738"/>
            <a:chExt cx="2194570" cy="1475069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3"/>
            <a:srcRect l="80671" t="77602" r="929"/>
            <a:stretch/>
          </p:blipFill>
          <p:spPr>
            <a:xfrm>
              <a:off x="6661713" y="5057306"/>
              <a:ext cx="1080000" cy="10795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3D272C8C-EC37-BB41-94A0-8A454157532D}"/>
                    </a:ext>
                  </a:extLst>
                </p:cNvPr>
                <p:cNvSpPr txBox="1"/>
                <p:nvPr/>
              </p:nvSpPr>
              <p:spPr>
                <a:xfrm>
                  <a:off x="6104428" y="4661738"/>
                  <a:ext cx="21945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800" i="1" dirty="0"/>
                    <a:t>Sol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30</m:t>
                          </m:r>
                        </m:sup>
                      </m:sSup>
                    </m:oMath>
                  </a14:m>
                  <a:r>
                    <a:rPr lang="pt-BR" sz="1800" dirty="0"/>
                    <a:t> </a:t>
                  </a:r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3D272C8C-EC37-BB41-94A0-8A45415753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4428" y="4661738"/>
                  <a:ext cx="2194570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10000" b="-2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148431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74C0A86-04D1-CF43-A2F0-107376557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Ordem</a:t>
            </a:r>
            <a:r>
              <a:rPr lang="fr-FR" dirty="0"/>
              <a:t> de </a:t>
            </a:r>
            <a:r>
              <a:rPr lang="fr-FR" dirty="0" err="1"/>
              <a:t>Grandeza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DA79AE-B34E-0C40-A7D5-8F16FB96F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FA2EA-19E9-9F4E-AC0E-44F6E31626AC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355DA1-F48D-A944-9713-262BBC89B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74E02D-8EAE-E749-A7A8-5B9A7E0A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CD2D19A-0021-9746-AFC6-BDB45FB4413C}"/>
              </a:ext>
            </a:extLst>
          </p:cNvPr>
          <p:cNvSpPr txBox="1"/>
          <p:nvPr/>
        </p:nvSpPr>
        <p:spPr>
          <a:xfrm>
            <a:off x="4367808" y="542770"/>
            <a:ext cx="3456384" cy="4520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pt-BR" dirty="0"/>
              <a:t>Escala de Tempo (</a:t>
            </a:r>
            <a:r>
              <a:rPr lang="pt-BR" i="1" dirty="0" err="1"/>
              <a:t>s</a:t>
            </a:r>
            <a:r>
              <a:rPr lang="pt-BR" dirty="0"/>
              <a:t>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929D650-F304-B44A-9419-D346BB62F2A1}"/>
              </a:ext>
            </a:extLst>
          </p:cNvPr>
          <p:cNvGrpSpPr/>
          <p:nvPr/>
        </p:nvGrpSpPr>
        <p:grpSpPr>
          <a:xfrm>
            <a:off x="7213662" y="916813"/>
            <a:ext cx="2552539" cy="1982955"/>
            <a:chOff x="5689661" y="916812"/>
            <a:chExt cx="2552539" cy="19829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2C25081D-4E02-4F48-AE8A-EF323417C251}"/>
                    </a:ext>
                  </a:extLst>
                </p:cNvPr>
                <p:cNvSpPr txBox="1"/>
                <p:nvPr/>
              </p:nvSpPr>
              <p:spPr>
                <a:xfrm>
                  <a:off x="5689661" y="916812"/>
                  <a:ext cx="255253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800" i="1" dirty="0"/>
                    <a:t>Periodo de bombeamento do coração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8×10</m:t>
                          </m:r>
                        </m:e>
                        <m:sup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2C25081D-4E02-4F48-AE8A-EF323417C2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9661" y="916812"/>
                  <a:ext cx="2552539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1485" t="-3922" r="-3960" b="-1568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4766B563-1057-6B42-8D6E-AB272132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565" t="14987" r="5273" b="61856"/>
            <a:stretch/>
          </p:blipFill>
          <p:spPr>
            <a:xfrm>
              <a:off x="5789116" y="1591667"/>
              <a:ext cx="2362200" cy="1308100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88CD261F-9C3E-4047-A6F9-869BE6A9E6CD}"/>
              </a:ext>
            </a:extLst>
          </p:cNvPr>
          <p:cNvGrpSpPr/>
          <p:nvPr/>
        </p:nvGrpSpPr>
        <p:grpSpPr>
          <a:xfrm>
            <a:off x="2503984" y="916813"/>
            <a:ext cx="2245816" cy="2008355"/>
            <a:chOff x="979984" y="916812"/>
            <a:chExt cx="2245816" cy="20083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ixaDeTexto 7">
                  <a:extLst>
                    <a:ext uri="{FF2B5EF4-FFF2-40B4-BE49-F238E27FC236}">
                      <a16:creationId xmlns:a16="http://schemas.microsoft.com/office/drawing/2014/main" id="{81EA258F-6B76-6446-ACD2-CEFCA736919F}"/>
                    </a:ext>
                  </a:extLst>
                </p:cNvPr>
                <p:cNvSpPr txBox="1"/>
                <p:nvPr/>
              </p:nvSpPr>
              <p:spPr>
                <a:xfrm>
                  <a:off x="979984" y="916812"/>
                  <a:ext cx="212505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800" i="1" dirty="0"/>
                    <a:t>Colisão nuclear</a:t>
                  </a:r>
                  <a:r>
                    <a:rPr lang="pt-BR" sz="1800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−22</m:t>
                          </m:r>
                        </m:sup>
                      </m:sSup>
                    </m:oMath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8" name="CaixaDeTexto 7">
                  <a:extLst>
                    <a:ext uri="{FF2B5EF4-FFF2-40B4-BE49-F238E27FC236}">
                      <a16:creationId xmlns:a16="http://schemas.microsoft.com/office/drawing/2014/main" id="{81EA258F-6B76-6446-ACD2-CEFCA7369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984" y="916812"/>
                  <a:ext cx="2125052" cy="646331"/>
                </a:xfrm>
                <a:prstGeom prst="rect">
                  <a:avLst/>
                </a:prstGeom>
                <a:blipFill>
                  <a:blip r:embed="rId5"/>
                  <a:stretch>
                    <a:fillRect t="-392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A56CFADE-AFF0-1947-A6C8-185415FFB3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514" r="69423" b="63880"/>
            <a:stretch/>
          </p:blipFill>
          <p:spPr>
            <a:xfrm>
              <a:off x="979984" y="1591667"/>
              <a:ext cx="2245816" cy="1333500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B071A096-CCA7-3B43-A52D-0B1A456D0135}"/>
              </a:ext>
            </a:extLst>
          </p:cNvPr>
          <p:cNvGrpSpPr/>
          <p:nvPr/>
        </p:nvGrpSpPr>
        <p:grpSpPr>
          <a:xfrm>
            <a:off x="4737100" y="916812"/>
            <a:ext cx="2362200" cy="1878966"/>
            <a:chOff x="3213100" y="916812"/>
            <a:chExt cx="2362200" cy="1878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8AC4BAE1-50E7-874C-9E00-9EF49A9BB105}"/>
                    </a:ext>
                  </a:extLst>
                </p:cNvPr>
                <p:cNvSpPr txBox="1"/>
                <p:nvPr/>
              </p:nvSpPr>
              <p:spPr>
                <a:xfrm>
                  <a:off x="3213100" y="916812"/>
                  <a:ext cx="23622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800" i="1" dirty="0"/>
                    <a:t>Periodo de vibração do cristal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−13</m:t>
                          </m:r>
                        </m:sup>
                      </m:sSup>
                    </m:oMath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8AC4BAE1-50E7-874C-9E00-9EF49A9BB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3100" y="916812"/>
                  <a:ext cx="2362200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1596" t="-3922" r="-3723" b="-1568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EFDA5611-9A02-3840-AB13-C2FDFCA771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456" t="14537" r="44178" b="62083"/>
            <a:stretch/>
          </p:blipFill>
          <p:spPr>
            <a:xfrm>
              <a:off x="3689350" y="1474979"/>
              <a:ext cx="1422400" cy="1320799"/>
            </a:xfrm>
            <a:prstGeom prst="rect">
              <a:avLst/>
            </a:prstGeom>
          </p:spPr>
        </p:pic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5841AF7A-6367-4240-B90C-F83819A94227}"/>
              </a:ext>
            </a:extLst>
          </p:cNvPr>
          <p:cNvGrpSpPr/>
          <p:nvPr/>
        </p:nvGrpSpPr>
        <p:grpSpPr>
          <a:xfrm>
            <a:off x="2135560" y="2896291"/>
            <a:ext cx="2694424" cy="1678843"/>
            <a:chOff x="611560" y="2958011"/>
            <a:chExt cx="2694424" cy="1678843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4"/>
            <a:srcRect l="1096" t="42501" r="71066" b="34567"/>
            <a:stretch/>
          </p:blipFill>
          <p:spPr>
            <a:xfrm>
              <a:off x="889000" y="3341454"/>
              <a:ext cx="2044700" cy="1295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80D5CE89-3C4D-1642-A152-E23532B20AB2}"/>
                    </a:ext>
                  </a:extLst>
                </p:cNvPr>
                <p:cNvSpPr txBox="1"/>
                <p:nvPr/>
              </p:nvSpPr>
              <p:spPr>
                <a:xfrm>
                  <a:off x="611560" y="2958011"/>
                  <a:ext cx="26944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800" i="1" dirty="0"/>
                    <a:t>Duração de uma aula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80D5CE89-3C4D-1642-A152-E23532B20A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2958011"/>
                  <a:ext cx="269442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b="-2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708508FB-57FB-5141-8B78-9FB7E81F0D3C}"/>
              </a:ext>
            </a:extLst>
          </p:cNvPr>
          <p:cNvGrpSpPr/>
          <p:nvPr/>
        </p:nvGrpSpPr>
        <p:grpSpPr>
          <a:xfrm>
            <a:off x="4711677" y="2913281"/>
            <a:ext cx="2552539" cy="1661852"/>
            <a:chOff x="3187676" y="2975002"/>
            <a:chExt cx="2552539" cy="16618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48FD8702-24C8-E446-B4BF-ADC6D685C473}"/>
                    </a:ext>
                  </a:extLst>
                </p:cNvPr>
                <p:cNvSpPr txBox="1"/>
                <p:nvPr/>
              </p:nvSpPr>
              <p:spPr>
                <a:xfrm>
                  <a:off x="3187676" y="2975002"/>
                  <a:ext cx="255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800" i="1" dirty="0"/>
                    <a:t>Vida estudantil </a:t>
                  </a:r>
                  <a14:m>
                    <m:oMath xmlns:m="http://schemas.openxmlformats.org/officeDocument/2006/math">
                      <m:r>
                        <a:rPr lang="pt-BR" sz="1800" i="1">
                          <a:latin typeface="Cambria Math" panose="02040503050406030204" pitchFamily="18" charset="0"/>
                        </a:rPr>
                        <m:t>5,6×</m:t>
                      </m:r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48FD8702-24C8-E446-B4BF-ADC6D685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7676" y="2975002"/>
                  <a:ext cx="2552539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F7FD0761-28E9-4644-9207-1CB79C349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468" t="43399" r="42535" b="35468"/>
            <a:stretch/>
          </p:blipFill>
          <p:spPr>
            <a:xfrm>
              <a:off x="3563888" y="3341454"/>
              <a:ext cx="1832853" cy="1295400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D7CCA6C8-8364-D949-8741-495C02E1B92D}"/>
              </a:ext>
            </a:extLst>
          </p:cNvPr>
          <p:cNvGrpSpPr/>
          <p:nvPr/>
        </p:nvGrpSpPr>
        <p:grpSpPr>
          <a:xfrm>
            <a:off x="7406101" y="2895801"/>
            <a:ext cx="2552539" cy="1679333"/>
            <a:chOff x="5882100" y="2957521"/>
            <a:chExt cx="2552539" cy="16793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9BE1A42D-3565-5F49-A391-768FE0324DE9}"/>
                    </a:ext>
                  </a:extLst>
                </p:cNvPr>
                <p:cNvSpPr txBox="1"/>
                <p:nvPr/>
              </p:nvSpPr>
              <p:spPr>
                <a:xfrm>
                  <a:off x="5882100" y="2957521"/>
                  <a:ext cx="255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800" i="1" dirty="0"/>
                    <a:t>Idade de Terra </a:t>
                  </a:r>
                  <a14:m>
                    <m:oMath xmlns:m="http://schemas.openxmlformats.org/officeDocument/2006/math">
                      <m:r>
                        <a:rPr lang="pt-BR" sz="1800" i="1">
                          <a:latin typeface="Cambria Math" panose="02040503050406030204" pitchFamily="18" charset="0"/>
                        </a:rPr>
                        <m:t>1,3×</m:t>
                      </m:r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</m:oMath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9BE1A42D-3565-5F49-A391-768FE0324D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2100" y="2957521"/>
                  <a:ext cx="255253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485" t="-6667" b="-2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FC57BB8B-51AA-6447-97FF-26615D23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5419" t="43625" r="4495" b="35242"/>
            <a:stretch/>
          </p:blipFill>
          <p:spPr>
            <a:xfrm>
              <a:off x="5954031" y="3341454"/>
              <a:ext cx="2397868" cy="1295400"/>
            </a:xfrm>
            <a:prstGeom prst="rect">
              <a:avLst/>
            </a:prstGeom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3E14D5FC-D670-B744-849F-A7C0A88D9602}"/>
              </a:ext>
            </a:extLst>
          </p:cNvPr>
          <p:cNvGrpSpPr/>
          <p:nvPr/>
        </p:nvGrpSpPr>
        <p:grpSpPr>
          <a:xfrm>
            <a:off x="4629036" y="4653873"/>
            <a:ext cx="2815332" cy="1818353"/>
            <a:chOff x="3105036" y="4653872"/>
            <a:chExt cx="2815332" cy="1818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ixaDeTexto 16">
                  <a:extLst>
                    <a:ext uri="{FF2B5EF4-FFF2-40B4-BE49-F238E27FC236}">
                      <a16:creationId xmlns:a16="http://schemas.microsoft.com/office/drawing/2014/main" id="{0D4AB449-6A0C-FF49-866D-BEBE9D477E8B}"/>
                    </a:ext>
                  </a:extLst>
                </p:cNvPr>
                <p:cNvSpPr txBox="1"/>
                <p:nvPr/>
              </p:nvSpPr>
              <p:spPr>
                <a:xfrm>
                  <a:off x="3105036" y="4653872"/>
                  <a:ext cx="2815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800" i="1" dirty="0"/>
                    <a:t>Idade do Universo </a:t>
                  </a:r>
                  <a14:m>
                    <m:oMath xmlns:m="http://schemas.openxmlformats.org/officeDocument/2006/math">
                      <m:r>
                        <a:rPr lang="pt-BR" sz="1800" i="1">
                          <a:latin typeface="Cambria Math" panose="02040503050406030204" pitchFamily="18" charset="0"/>
                        </a:rPr>
                        <m:t>5×</m:t>
                      </m:r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</m:oMath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17" name="CaixaDeTexto 16">
                  <a:extLst>
                    <a:ext uri="{FF2B5EF4-FFF2-40B4-BE49-F238E27FC236}">
                      <a16:creationId xmlns:a16="http://schemas.microsoft.com/office/drawing/2014/main" id="{0D4AB449-6A0C-FF49-866D-BEBE9D477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5036" y="4653872"/>
                  <a:ext cx="2815332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6E8853C6-7D23-504D-BBD3-687318760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727" r="68817" b="1969"/>
            <a:stretch/>
          </p:blipFill>
          <p:spPr>
            <a:xfrm>
              <a:off x="3354885" y="4986325"/>
              <a:ext cx="2290316" cy="148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19371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Agrupar 21">
            <a:extLst>
              <a:ext uri="{FF2B5EF4-FFF2-40B4-BE49-F238E27FC236}">
                <a16:creationId xmlns:a16="http://schemas.microsoft.com/office/drawing/2014/main" id="{816D1D3B-5790-4362-812B-13F52CB5CE28}"/>
              </a:ext>
            </a:extLst>
          </p:cNvPr>
          <p:cNvGrpSpPr/>
          <p:nvPr/>
        </p:nvGrpSpPr>
        <p:grpSpPr>
          <a:xfrm>
            <a:off x="2748529" y="3429002"/>
            <a:ext cx="6703067" cy="895131"/>
            <a:chOff x="1632700" y="3429000"/>
            <a:chExt cx="8937422" cy="1193508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40C8A1C3-8C10-4287-B6F9-7A45BD0881BE}"/>
                </a:ext>
              </a:extLst>
            </p:cNvPr>
            <p:cNvGrpSpPr/>
            <p:nvPr/>
          </p:nvGrpSpPr>
          <p:grpSpPr>
            <a:xfrm>
              <a:off x="1632700" y="3429000"/>
              <a:ext cx="8937422" cy="1193508"/>
              <a:chOff x="1634847" y="2955572"/>
              <a:chExt cx="8937422" cy="1193508"/>
            </a:xfrm>
          </p:grpSpPr>
          <p:sp>
            <p:nvSpPr>
              <p:cNvPr id="182" name="Forma livre 249">
                <a:extLst>
                  <a:ext uri="{FF2B5EF4-FFF2-40B4-BE49-F238E27FC236}">
                    <a16:creationId xmlns:a16="http://schemas.microsoft.com/office/drawing/2014/main" id="{75F10A9D-E597-4CF6-9F03-74056D37649E}"/>
                  </a:ext>
                </a:extLst>
              </p:cNvPr>
              <p:cNvSpPr/>
              <p:nvPr/>
            </p:nvSpPr>
            <p:spPr>
              <a:xfrm>
                <a:off x="1660605" y="2955572"/>
                <a:ext cx="8911664" cy="749242"/>
              </a:xfrm>
              <a:custGeom>
                <a:avLst/>
                <a:gdLst>
                  <a:gd name="connsiteX0" fmla="*/ 7997952 w 8314944"/>
                  <a:gd name="connsiteY0" fmla="*/ 0 h 548640"/>
                  <a:gd name="connsiteX1" fmla="*/ 0 w 8314944"/>
                  <a:gd name="connsiteY1" fmla="*/ 0 h 548640"/>
                  <a:gd name="connsiteX2" fmla="*/ 0 w 8314944"/>
                  <a:gd name="connsiteY2" fmla="*/ 548640 h 548640"/>
                  <a:gd name="connsiteX3" fmla="*/ 8314944 w 8314944"/>
                  <a:gd name="connsiteY3" fmla="*/ 548640 h 548640"/>
                  <a:gd name="connsiteX0" fmla="*/ 7997952 w 8029160"/>
                  <a:gd name="connsiteY0" fmla="*/ 0 h 548640"/>
                  <a:gd name="connsiteX1" fmla="*/ 0 w 8029160"/>
                  <a:gd name="connsiteY1" fmla="*/ 0 h 548640"/>
                  <a:gd name="connsiteX2" fmla="*/ 0 w 8029160"/>
                  <a:gd name="connsiteY2" fmla="*/ 548640 h 548640"/>
                  <a:gd name="connsiteX3" fmla="*/ 8029160 w 8029160"/>
                  <a:gd name="connsiteY3" fmla="*/ 548640 h 548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29160" h="548640">
                    <a:moveTo>
                      <a:pt x="7997952" y="0"/>
                    </a:moveTo>
                    <a:lnTo>
                      <a:pt x="0" y="0"/>
                    </a:lnTo>
                    <a:lnTo>
                      <a:pt x="0" y="548640"/>
                    </a:lnTo>
                    <a:lnTo>
                      <a:pt x="8029160" y="548640"/>
                    </a:lnTo>
                  </a:path>
                </a:pathLst>
              </a:cu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  <a:effectLst>
                <a:reflection blurRad="6350" stA="52000" endA="300" endPos="35000" dir="5400000" sy="-100000" algn="bl" rotWithShape="0"/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sz="1350" dirty="0"/>
              </a:p>
            </p:txBody>
          </p:sp>
          <p:cxnSp>
            <p:nvCxnSpPr>
              <p:cNvPr id="286" name="AutoShape 154">
                <a:extLst>
                  <a:ext uri="{FF2B5EF4-FFF2-40B4-BE49-F238E27FC236}">
                    <a16:creationId xmlns:a16="http://schemas.microsoft.com/office/drawing/2014/main" id="{6855B4B7-27E4-4A17-9FBA-1844B55F86A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889393" y="298329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87" name="AutoShape 155">
                <a:extLst>
                  <a:ext uri="{FF2B5EF4-FFF2-40B4-BE49-F238E27FC236}">
                    <a16:creationId xmlns:a16="http://schemas.microsoft.com/office/drawing/2014/main" id="{4327892D-4549-4A88-98ED-8F74EF70BFA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963389" y="298329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88" name="AutoShape 156">
                <a:extLst>
                  <a:ext uri="{FF2B5EF4-FFF2-40B4-BE49-F238E27FC236}">
                    <a16:creationId xmlns:a16="http://schemas.microsoft.com/office/drawing/2014/main" id="{57CCF7AF-220C-4442-A4FE-B4FF9191CCF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033026" y="298329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89" name="AutoShape 157">
                <a:extLst>
                  <a:ext uri="{FF2B5EF4-FFF2-40B4-BE49-F238E27FC236}">
                    <a16:creationId xmlns:a16="http://schemas.microsoft.com/office/drawing/2014/main" id="{27411B18-9CE0-47E2-B73E-42084926CBA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106315" y="298329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90" name="AutoShape 158">
                <a:extLst>
                  <a:ext uri="{FF2B5EF4-FFF2-40B4-BE49-F238E27FC236}">
                    <a16:creationId xmlns:a16="http://schemas.microsoft.com/office/drawing/2014/main" id="{4289A39E-2A25-45F5-92D9-2757CED1514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176658" y="298329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91" name="AutoShape 159">
                <a:extLst>
                  <a:ext uri="{FF2B5EF4-FFF2-40B4-BE49-F238E27FC236}">
                    <a16:creationId xmlns:a16="http://schemas.microsoft.com/office/drawing/2014/main" id="{1F6E6B4E-0494-48CC-AF5A-22C5A9F8920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249830" y="298329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92" name="AutoShape 160">
                <a:extLst>
                  <a:ext uri="{FF2B5EF4-FFF2-40B4-BE49-F238E27FC236}">
                    <a16:creationId xmlns:a16="http://schemas.microsoft.com/office/drawing/2014/main" id="{9A865820-8B65-4719-9CE4-9B752486FC9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308626" y="298329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93" name="AutoShape 163">
                <a:extLst>
                  <a:ext uri="{FF2B5EF4-FFF2-40B4-BE49-F238E27FC236}">
                    <a16:creationId xmlns:a16="http://schemas.microsoft.com/office/drawing/2014/main" id="{36ADB870-D9B4-45BD-B223-79FE635600B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460377" y="2981834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94" name="AutoShape 164">
                <a:extLst>
                  <a:ext uri="{FF2B5EF4-FFF2-40B4-BE49-F238E27FC236}">
                    <a16:creationId xmlns:a16="http://schemas.microsoft.com/office/drawing/2014/main" id="{3AD44F5E-3F43-40CB-9937-EFD92569DEC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536429" y="2981834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96" name="AutoShape 192">
                <a:extLst>
                  <a:ext uri="{FF2B5EF4-FFF2-40B4-BE49-F238E27FC236}">
                    <a16:creationId xmlns:a16="http://schemas.microsoft.com/office/drawing/2014/main" id="{13B701E7-3F6C-4E9D-B3A1-2AF71B69B3D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386330" y="2964525"/>
                <a:ext cx="0" cy="286562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sp>
            <p:nvSpPr>
              <p:cNvPr id="297" name="Text Box 204">
                <a:extLst>
                  <a:ext uri="{FF2B5EF4-FFF2-40B4-BE49-F238E27FC236}">
                    <a16:creationId xmlns:a16="http://schemas.microsoft.com/office/drawing/2014/main" id="{7A8EA955-29D4-47DA-B12F-B69AB1E7FE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97848" y="3241297"/>
                <a:ext cx="857553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90</a:t>
                </a:r>
                <a:endParaRPr lang="fr-FR" sz="1050" dirty="0">
                  <a:latin typeface="Arial" pitchFamily="34" charset="0"/>
                </a:endParaRPr>
              </a:p>
            </p:txBody>
          </p:sp>
          <p:cxnSp>
            <p:nvCxnSpPr>
              <p:cNvPr id="300" name="AutoShape 154">
                <a:extLst>
                  <a:ext uri="{FF2B5EF4-FFF2-40B4-BE49-F238E27FC236}">
                    <a16:creationId xmlns:a16="http://schemas.microsoft.com/office/drawing/2014/main" id="{F91C18AB-74A5-4C0A-A455-BEC5DAEC075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609473" y="298405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301" name="AutoShape 155">
                <a:extLst>
                  <a:ext uri="{FF2B5EF4-FFF2-40B4-BE49-F238E27FC236}">
                    <a16:creationId xmlns:a16="http://schemas.microsoft.com/office/drawing/2014/main" id="{43EECF9C-6B33-4CA2-9398-454AE3F13D2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683469" y="298405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302" name="AutoShape 156">
                <a:extLst>
                  <a:ext uri="{FF2B5EF4-FFF2-40B4-BE49-F238E27FC236}">
                    <a16:creationId xmlns:a16="http://schemas.microsoft.com/office/drawing/2014/main" id="{419B468B-97A4-4D96-AFC8-3AF962A0C4B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753106" y="298405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303" name="AutoShape 157">
                <a:extLst>
                  <a:ext uri="{FF2B5EF4-FFF2-40B4-BE49-F238E27FC236}">
                    <a16:creationId xmlns:a16="http://schemas.microsoft.com/office/drawing/2014/main" id="{ED3AF17F-BC8A-49B4-B9D8-1B097B8A196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826395" y="298405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304" name="AutoShape 158">
                <a:extLst>
                  <a:ext uri="{FF2B5EF4-FFF2-40B4-BE49-F238E27FC236}">
                    <a16:creationId xmlns:a16="http://schemas.microsoft.com/office/drawing/2014/main" id="{09A7B12A-F7DC-4F02-9FDB-CEEB1A8083F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896738" y="298405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305" name="AutoShape 159">
                <a:extLst>
                  <a:ext uri="{FF2B5EF4-FFF2-40B4-BE49-F238E27FC236}">
                    <a16:creationId xmlns:a16="http://schemas.microsoft.com/office/drawing/2014/main" id="{05F23A79-7112-4E8E-B163-124BC20F9D7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969910" y="298405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306" name="AutoShape 160">
                <a:extLst>
                  <a:ext uri="{FF2B5EF4-FFF2-40B4-BE49-F238E27FC236}">
                    <a16:creationId xmlns:a16="http://schemas.microsoft.com/office/drawing/2014/main" id="{2A77E383-22D1-46AF-883E-911B16AC045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028706" y="2984059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307" name="AutoShape 163">
                <a:extLst>
                  <a:ext uri="{FF2B5EF4-FFF2-40B4-BE49-F238E27FC236}">
                    <a16:creationId xmlns:a16="http://schemas.microsoft.com/office/drawing/2014/main" id="{7348661A-D640-47B1-A3E9-A7200E03024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180457" y="2982594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308" name="AutoShape 164">
                <a:extLst>
                  <a:ext uri="{FF2B5EF4-FFF2-40B4-BE49-F238E27FC236}">
                    <a16:creationId xmlns:a16="http://schemas.microsoft.com/office/drawing/2014/main" id="{1C6179A9-4195-4056-B535-B1D0D834DB7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256509" y="2982594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310" name="AutoShape 192">
                <a:extLst>
                  <a:ext uri="{FF2B5EF4-FFF2-40B4-BE49-F238E27FC236}">
                    <a16:creationId xmlns:a16="http://schemas.microsoft.com/office/drawing/2014/main" id="{C5ABA01D-86C4-4CD2-A852-2851E979F44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106410" y="2965285"/>
                <a:ext cx="0" cy="286562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sp>
            <p:nvSpPr>
              <p:cNvPr id="311" name="Text Box 204">
                <a:extLst>
                  <a:ext uri="{FF2B5EF4-FFF2-40B4-BE49-F238E27FC236}">
                    <a16:creationId xmlns:a16="http://schemas.microsoft.com/office/drawing/2014/main" id="{55F7A63D-4B4A-45D1-9F93-918E7FD815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76400" y="3242057"/>
                <a:ext cx="857553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100</a:t>
                </a:r>
                <a:endParaRPr lang="fr-FR" sz="1050" dirty="0">
                  <a:latin typeface="Arial" pitchFamily="34" charset="0"/>
                </a:endParaRPr>
              </a:p>
            </p:txBody>
          </p:sp>
          <p:cxnSp>
            <p:nvCxnSpPr>
              <p:cNvPr id="183" name="AutoShape 74">
                <a:extLst>
                  <a:ext uri="{FF2B5EF4-FFF2-40B4-BE49-F238E27FC236}">
                    <a16:creationId xmlns:a16="http://schemas.microsoft.com/office/drawing/2014/main" id="{3AC490B9-A492-4B3E-8C3B-49D3E5C0FD7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759408" y="2961310"/>
                <a:ext cx="0" cy="287316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84" name="AutoShape 75">
                <a:extLst>
                  <a:ext uri="{FF2B5EF4-FFF2-40B4-BE49-F238E27FC236}">
                    <a16:creationId xmlns:a16="http://schemas.microsoft.com/office/drawing/2014/main" id="{97DA49DC-DE4A-4A03-9335-57DE70DC076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835684" y="2980069"/>
                <a:ext cx="0" cy="18463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85" name="AutoShape 76">
                <a:extLst>
                  <a:ext uri="{FF2B5EF4-FFF2-40B4-BE49-F238E27FC236}">
                    <a16:creationId xmlns:a16="http://schemas.microsoft.com/office/drawing/2014/main" id="{CC7C3908-D3CB-48F3-B8DC-B98B10F3C17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911717" y="2980069"/>
                <a:ext cx="0" cy="18463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86" name="AutoShape 77">
                <a:extLst>
                  <a:ext uri="{FF2B5EF4-FFF2-40B4-BE49-F238E27FC236}">
                    <a16:creationId xmlns:a16="http://schemas.microsoft.com/office/drawing/2014/main" id="{E876888F-68F6-4998-B8D6-B1987714AEB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986536" y="2980069"/>
                <a:ext cx="0" cy="18463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87" name="AutoShape 78">
                <a:extLst>
                  <a:ext uri="{FF2B5EF4-FFF2-40B4-BE49-F238E27FC236}">
                    <a16:creationId xmlns:a16="http://schemas.microsoft.com/office/drawing/2014/main" id="{BC097AE5-371F-4E70-B714-7F39780A2D8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062812" y="2980069"/>
                <a:ext cx="0" cy="18463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88" name="AutoShape 79">
                <a:extLst>
                  <a:ext uri="{FF2B5EF4-FFF2-40B4-BE49-F238E27FC236}">
                    <a16:creationId xmlns:a16="http://schemas.microsoft.com/office/drawing/2014/main" id="{66468CE6-F5BF-46B0-B123-8259C9CC892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134594" y="2980069"/>
                <a:ext cx="0" cy="18463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89" name="AutoShape 80">
                <a:extLst>
                  <a:ext uri="{FF2B5EF4-FFF2-40B4-BE49-F238E27FC236}">
                    <a16:creationId xmlns:a16="http://schemas.microsoft.com/office/drawing/2014/main" id="{80480306-8442-4FCE-A209-03E857C7899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210142" y="2980069"/>
                <a:ext cx="0" cy="18463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90" name="AutoShape 81">
                <a:extLst>
                  <a:ext uri="{FF2B5EF4-FFF2-40B4-BE49-F238E27FC236}">
                    <a16:creationId xmlns:a16="http://schemas.microsoft.com/office/drawing/2014/main" id="{12F9EA07-F640-4E81-B572-4D2085F601F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282652" y="2980069"/>
                <a:ext cx="0" cy="18463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91" name="AutoShape 82">
                <a:extLst>
                  <a:ext uri="{FF2B5EF4-FFF2-40B4-BE49-F238E27FC236}">
                    <a16:creationId xmlns:a16="http://schemas.microsoft.com/office/drawing/2014/main" id="{294158EB-5689-495F-B5D0-1FB8F82C90F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358078" y="2980069"/>
                <a:ext cx="0" cy="18463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92" name="AutoShape 83">
                <a:extLst>
                  <a:ext uri="{FF2B5EF4-FFF2-40B4-BE49-F238E27FC236}">
                    <a16:creationId xmlns:a16="http://schemas.microsoft.com/office/drawing/2014/main" id="{CCAB140D-A890-4682-9181-1637451ACA4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431318" y="2980069"/>
                <a:ext cx="0" cy="18463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93" name="AutoShape 85">
                <a:extLst>
                  <a:ext uri="{FF2B5EF4-FFF2-40B4-BE49-F238E27FC236}">
                    <a16:creationId xmlns:a16="http://schemas.microsoft.com/office/drawing/2014/main" id="{60B224A7-9152-4510-98ED-E11269781CC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506773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94" name="AutoShape 86">
                <a:extLst>
                  <a:ext uri="{FF2B5EF4-FFF2-40B4-BE49-F238E27FC236}">
                    <a16:creationId xmlns:a16="http://schemas.microsoft.com/office/drawing/2014/main" id="{4EF16DC9-C810-4165-901D-BF1A8325065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583049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95" name="AutoShape 87">
                <a:extLst>
                  <a:ext uri="{FF2B5EF4-FFF2-40B4-BE49-F238E27FC236}">
                    <a16:creationId xmlns:a16="http://schemas.microsoft.com/office/drawing/2014/main" id="{B354C3F4-37D4-400F-B9D0-27063A98CBB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659082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96" name="AutoShape 88">
                <a:extLst>
                  <a:ext uri="{FF2B5EF4-FFF2-40B4-BE49-F238E27FC236}">
                    <a16:creationId xmlns:a16="http://schemas.microsoft.com/office/drawing/2014/main" id="{4E3830CD-097B-4171-9253-6F67B5342EA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733901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97" name="AutoShape 89">
                <a:extLst>
                  <a:ext uri="{FF2B5EF4-FFF2-40B4-BE49-F238E27FC236}">
                    <a16:creationId xmlns:a16="http://schemas.microsoft.com/office/drawing/2014/main" id="{86B3C0EE-EB89-4842-907D-D625CEFD72E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810177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98" name="AutoShape 90">
                <a:extLst>
                  <a:ext uri="{FF2B5EF4-FFF2-40B4-BE49-F238E27FC236}">
                    <a16:creationId xmlns:a16="http://schemas.microsoft.com/office/drawing/2014/main" id="{C2A3CD20-F89E-4577-BE16-612A8DBF3EC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881959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99" name="AutoShape 91">
                <a:extLst>
                  <a:ext uri="{FF2B5EF4-FFF2-40B4-BE49-F238E27FC236}">
                    <a16:creationId xmlns:a16="http://schemas.microsoft.com/office/drawing/2014/main" id="{D4318077-4E39-4CEB-A169-0C1A6011164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957507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00" name="AutoShape 92">
                <a:extLst>
                  <a:ext uri="{FF2B5EF4-FFF2-40B4-BE49-F238E27FC236}">
                    <a16:creationId xmlns:a16="http://schemas.microsoft.com/office/drawing/2014/main" id="{720FE8F4-EB95-42FA-98CD-A4827322609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030017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01" name="AutoShape 93">
                <a:extLst>
                  <a:ext uri="{FF2B5EF4-FFF2-40B4-BE49-F238E27FC236}">
                    <a16:creationId xmlns:a16="http://schemas.microsoft.com/office/drawing/2014/main" id="{22BFEDAA-3BBC-40EE-9BBB-E0473F1B7F4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105443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02" name="AutoShape 94">
                <a:extLst>
                  <a:ext uri="{FF2B5EF4-FFF2-40B4-BE49-F238E27FC236}">
                    <a16:creationId xmlns:a16="http://schemas.microsoft.com/office/drawing/2014/main" id="{75F16C96-94E2-4735-86F8-771CBE8AB3D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178683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03" name="AutoShape 96">
                <a:extLst>
                  <a:ext uri="{FF2B5EF4-FFF2-40B4-BE49-F238E27FC236}">
                    <a16:creationId xmlns:a16="http://schemas.microsoft.com/office/drawing/2014/main" id="{6F8E3379-7401-414D-83F6-05180D4D01B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258929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04" name="AutoShape 97">
                <a:extLst>
                  <a:ext uri="{FF2B5EF4-FFF2-40B4-BE49-F238E27FC236}">
                    <a16:creationId xmlns:a16="http://schemas.microsoft.com/office/drawing/2014/main" id="{EE7129C5-EFE9-401C-8743-247D5CE8CD1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335205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05" name="AutoShape 98">
                <a:extLst>
                  <a:ext uri="{FF2B5EF4-FFF2-40B4-BE49-F238E27FC236}">
                    <a16:creationId xmlns:a16="http://schemas.microsoft.com/office/drawing/2014/main" id="{7316F1C1-27FF-4CAD-AE8E-2D071DAB6AE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411238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06" name="AutoShape 99">
                <a:extLst>
                  <a:ext uri="{FF2B5EF4-FFF2-40B4-BE49-F238E27FC236}">
                    <a16:creationId xmlns:a16="http://schemas.microsoft.com/office/drawing/2014/main" id="{B8F9C782-0520-4142-B756-AA293165752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486057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07" name="AutoShape 100">
                <a:extLst>
                  <a:ext uri="{FF2B5EF4-FFF2-40B4-BE49-F238E27FC236}">
                    <a16:creationId xmlns:a16="http://schemas.microsoft.com/office/drawing/2014/main" id="{A44BC79B-3253-4747-9925-EBB313BC14C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562333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08" name="AutoShape 101">
                <a:extLst>
                  <a:ext uri="{FF2B5EF4-FFF2-40B4-BE49-F238E27FC236}">
                    <a16:creationId xmlns:a16="http://schemas.microsoft.com/office/drawing/2014/main" id="{81D5AD47-33DC-46DE-807B-6DB968BF504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634115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09" name="AutoShape 102">
                <a:extLst>
                  <a:ext uri="{FF2B5EF4-FFF2-40B4-BE49-F238E27FC236}">
                    <a16:creationId xmlns:a16="http://schemas.microsoft.com/office/drawing/2014/main" id="{7B0FFAD2-29E2-4EC1-8970-BA5CA35344B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709663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10" name="AutoShape 103">
                <a:extLst>
                  <a:ext uri="{FF2B5EF4-FFF2-40B4-BE49-F238E27FC236}">
                    <a16:creationId xmlns:a16="http://schemas.microsoft.com/office/drawing/2014/main" id="{B2D471A3-3014-484A-93B4-07250B21E1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782173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11" name="AutoShape 104">
                <a:extLst>
                  <a:ext uri="{FF2B5EF4-FFF2-40B4-BE49-F238E27FC236}">
                    <a16:creationId xmlns:a16="http://schemas.microsoft.com/office/drawing/2014/main" id="{A6EE5A20-9FCC-4531-A8AE-8000E046CB7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857599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12" name="AutoShape 105">
                <a:extLst>
                  <a:ext uri="{FF2B5EF4-FFF2-40B4-BE49-F238E27FC236}">
                    <a16:creationId xmlns:a16="http://schemas.microsoft.com/office/drawing/2014/main" id="{D0D5C236-8B0E-4F81-9446-7BDA5D445BB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930839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13" name="AutoShape 107">
                <a:extLst>
                  <a:ext uri="{FF2B5EF4-FFF2-40B4-BE49-F238E27FC236}">
                    <a16:creationId xmlns:a16="http://schemas.microsoft.com/office/drawing/2014/main" id="{AA0BF75E-4DAB-4AB5-A2E2-FBF0EE08EAC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008689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14" name="AutoShape 108">
                <a:extLst>
                  <a:ext uri="{FF2B5EF4-FFF2-40B4-BE49-F238E27FC236}">
                    <a16:creationId xmlns:a16="http://schemas.microsoft.com/office/drawing/2014/main" id="{134ECEF9-D8A0-4AC9-BD21-9040DD9A7AF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084693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15" name="AutoShape 109">
                <a:extLst>
                  <a:ext uri="{FF2B5EF4-FFF2-40B4-BE49-F238E27FC236}">
                    <a16:creationId xmlns:a16="http://schemas.microsoft.com/office/drawing/2014/main" id="{5BF760CD-6452-4BF3-B888-3FFDBDAA37E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160455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16" name="AutoShape 110">
                <a:extLst>
                  <a:ext uri="{FF2B5EF4-FFF2-40B4-BE49-F238E27FC236}">
                    <a16:creationId xmlns:a16="http://schemas.microsoft.com/office/drawing/2014/main" id="{90C6E69D-8185-47F6-9119-352F126DE7F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235007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17" name="AutoShape 111">
                <a:extLst>
                  <a:ext uri="{FF2B5EF4-FFF2-40B4-BE49-F238E27FC236}">
                    <a16:creationId xmlns:a16="http://schemas.microsoft.com/office/drawing/2014/main" id="{55026B19-6680-4B5C-9FB1-A434760FBB9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11011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18" name="AutoShape 112">
                <a:extLst>
                  <a:ext uri="{FF2B5EF4-FFF2-40B4-BE49-F238E27FC236}">
                    <a16:creationId xmlns:a16="http://schemas.microsoft.com/office/drawing/2014/main" id="{A933D4C0-61A4-4E8B-BDBF-CC9E4E42E12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82537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19" name="AutoShape 113">
                <a:extLst>
                  <a:ext uri="{FF2B5EF4-FFF2-40B4-BE49-F238E27FC236}">
                    <a16:creationId xmlns:a16="http://schemas.microsoft.com/office/drawing/2014/main" id="{AD64BFC7-3CFB-46B6-A6F0-7C0ED74072C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457815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20" name="AutoShape 114">
                <a:extLst>
                  <a:ext uri="{FF2B5EF4-FFF2-40B4-BE49-F238E27FC236}">
                    <a16:creationId xmlns:a16="http://schemas.microsoft.com/office/drawing/2014/main" id="{97F2D3D1-8DE2-4B60-9019-808F8F04A2E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530068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21" name="AutoShape 115">
                <a:extLst>
                  <a:ext uri="{FF2B5EF4-FFF2-40B4-BE49-F238E27FC236}">
                    <a16:creationId xmlns:a16="http://schemas.microsoft.com/office/drawing/2014/main" id="{E998CF41-0497-4AFC-B65A-EFDABF17F5F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605225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22" name="AutoShape 116">
                <a:extLst>
                  <a:ext uri="{FF2B5EF4-FFF2-40B4-BE49-F238E27FC236}">
                    <a16:creationId xmlns:a16="http://schemas.microsoft.com/office/drawing/2014/main" id="{CE7243B6-7C85-4D44-A648-1F0CBBD51E1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678203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23" name="AutoShape 118">
                <a:extLst>
                  <a:ext uri="{FF2B5EF4-FFF2-40B4-BE49-F238E27FC236}">
                    <a16:creationId xmlns:a16="http://schemas.microsoft.com/office/drawing/2014/main" id="{BAB7AD48-6DA6-42A6-A8EB-43EFB93FA5A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746472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24" name="AutoShape 119">
                <a:extLst>
                  <a:ext uri="{FF2B5EF4-FFF2-40B4-BE49-F238E27FC236}">
                    <a16:creationId xmlns:a16="http://schemas.microsoft.com/office/drawing/2014/main" id="{CD222034-D462-4361-8038-4D6E1849DAB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824788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25" name="AutoShape 120">
                <a:extLst>
                  <a:ext uri="{FF2B5EF4-FFF2-40B4-BE49-F238E27FC236}">
                    <a16:creationId xmlns:a16="http://schemas.microsoft.com/office/drawing/2014/main" id="{8ED9920A-5FE6-46A1-87C0-EFC949BB2DC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902854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26" name="AutoShape 121">
                <a:extLst>
                  <a:ext uri="{FF2B5EF4-FFF2-40B4-BE49-F238E27FC236}">
                    <a16:creationId xmlns:a16="http://schemas.microsoft.com/office/drawing/2014/main" id="{A9D3FB88-4A7A-479F-A60D-3DF356C64E3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979673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27" name="AutoShape 122">
                <a:extLst>
                  <a:ext uri="{FF2B5EF4-FFF2-40B4-BE49-F238E27FC236}">
                    <a16:creationId xmlns:a16="http://schemas.microsoft.com/office/drawing/2014/main" id="{80F62DCF-BC19-4983-901E-35C732C7070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057988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28" name="AutoShape 123">
                <a:extLst>
                  <a:ext uri="{FF2B5EF4-FFF2-40B4-BE49-F238E27FC236}">
                    <a16:creationId xmlns:a16="http://schemas.microsoft.com/office/drawing/2014/main" id="{E4D0BEF0-4CE8-48B7-8957-3DB95952C3E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131690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29" name="AutoShape 124">
                <a:extLst>
                  <a:ext uri="{FF2B5EF4-FFF2-40B4-BE49-F238E27FC236}">
                    <a16:creationId xmlns:a16="http://schemas.microsoft.com/office/drawing/2014/main" id="{86FDAE85-3543-459F-9800-3F0E58981FD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209257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30" name="AutoShape 125">
                <a:extLst>
                  <a:ext uri="{FF2B5EF4-FFF2-40B4-BE49-F238E27FC236}">
                    <a16:creationId xmlns:a16="http://schemas.microsoft.com/office/drawing/2014/main" id="{AF0FDA38-8B89-4B61-805B-5FC25EC8839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283707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31" name="AutoShape 126">
                <a:extLst>
                  <a:ext uri="{FF2B5EF4-FFF2-40B4-BE49-F238E27FC236}">
                    <a16:creationId xmlns:a16="http://schemas.microsoft.com/office/drawing/2014/main" id="{3D8764AE-DEA4-4B59-ABC0-10D7134C199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61149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32" name="AutoShape 127">
                <a:extLst>
                  <a:ext uri="{FF2B5EF4-FFF2-40B4-BE49-F238E27FC236}">
                    <a16:creationId xmlns:a16="http://schemas.microsoft.com/office/drawing/2014/main" id="{D4C1D3AE-357C-4FAA-97FC-2349C66776F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436347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33" name="AutoShape 129">
                <a:extLst>
                  <a:ext uri="{FF2B5EF4-FFF2-40B4-BE49-F238E27FC236}">
                    <a16:creationId xmlns:a16="http://schemas.microsoft.com/office/drawing/2014/main" id="{D89FA665-ACAF-40F6-8793-57D9640D012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498628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34" name="AutoShape 130">
                <a:extLst>
                  <a:ext uri="{FF2B5EF4-FFF2-40B4-BE49-F238E27FC236}">
                    <a16:creationId xmlns:a16="http://schemas.microsoft.com/office/drawing/2014/main" id="{5809B875-46D5-4DDA-BE68-12CD5EB80E7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71931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35" name="AutoShape 131">
                <a:extLst>
                  <a:ext uri="{FF2B5EF4-FFF2-40B4-BE49-F238E27FC236}">
                    <a16:creationId xmlns:a16="http://schemas.microsoft.com/office/drawing/2014/main" id="{2123ECEF-8FF8-4042-8A47-F36B904C0EA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645001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36" name="AutoShape 132">
                <a:extLst>
                  <a:ext uri="{FF2B5EF4-FFF2-40B4-BE49-F238E27FC236}">
                    <a16:creationId xmlns:a16="http://schemas.microsoft.com/office/drawing/2014/main" id="{59D290D8-1341-4B8E-B52F-94428705547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716904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37" name="AutoShape 133">
                <a:extLst>
                  <a:ext uri="{FF2B5EF4-FFF2-40B4-BE49-F238E27FC236}">
                    <a16:creationId xmlns:a16="http://schemas.microsoft.com/office/drawing/2014/main" id="{D8DCCAC1-C2E0-46A5-8ED5-18B3D648BE9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790207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38" name="AutoShape 134">
                <a:extLst>
                  <a:ext uri="{FF2B5EF4-FFF2-40B4-BE49-F238E27FC236}">
                    <a16:creationId xmlns:a16="http://schemas.microsoft.com/office/drawing/2014/main" id="{54A524E3-392B-4B8B-8850-E24BBBEEC92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859191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39" name="AutoShape 135">
                <a:extLst>
                  <a:ext uri="{FF2B5EF4-FFF2-40B4-BE49-F238E27FC236}">
                    <a16:creationId xmlns:a16="http://schemas.microsoft.com/office/drawing/2014/main" id="{E7E6BE12-1C9A-43C3-9F6C-5C7831DD235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931794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40" name="AutoShape 136">
                <a:extLst>
                  <a:ext uri="{FF2B5EF4-FFF2-40B4-BE49-F238E27FC236}">
                    <a16:creationId xmlns:a16="http://schemas.microsoft.com/office/drawing/2014/main" id="{5737F1AE-D1E0-4737-A0B5-7E95C1C6753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001479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41" name="AutoShape 137">
                <a:extLst>
                  <a:ext uri="{FF2B5EF4-FFF2-40B4-BE49-F238E27FC236}">
                    <a16:creationId xmlns:a16="http://schemas.microsoft.com/office/drawing/2014/main" id="{439E2AC3-2BB1-4FFF-B516-3B8A3C27F4D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073965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42" name="AutoShape 138">
                <a:extLst>
                  <a:ext uri="{FF2B5EF4-FFF2-40B4-BE49-F238E27FC236}">
                    <a16:creationId xmlns:a16="http://schemas.microsoft.com/office/drawing/2014/main" id="{A48602AF-01DC-42BE-A258-542FD6EE0DA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132211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43" name="AutoShape 140">
                <a:extLst>
                  <a:ext uri="{FF2B5EF4-FFF2-40B4-BE49-F238E27FC236}">
                    <a16:creationId xmlns:a16="http://schemas.microsoft.com/office/drawing/2014/main" id="{8582D3BD-1A28-4513-985A-E86FB385A95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206469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44" name="AutoShape 141">
                <a:extLst>
                  <a:ext uri="{FF2B5EF4-FFF2-40B4-BE49-F238E27FC236}">
                    <a16:creationId xmlns:a16="http://schemas.microsoft.com/office/drawing/2014/main" id="{C9B34FF7-248D-4885-A027-F4E270357AB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282745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45" name="AutoShape 142">
                <a:extLst>
                  <a:ext uri="{FF2B5EF4-FFF2-40B4-BE49-F238E27FC236}">
                    <a16:creationId xmlns:a16="http://schemas.microsoft.com/office/drawing/2014/main" id="{B3BA0871-10ED-4EF2-849E-152E92FE7EA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358778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46" name="AutoShape 143">
                <a:extLst>
                  <a:ext uri="{FF2B5EF4-FFF2-40B4-BE49-F238E27FC236}">
                    <a16:creationId xmlns:a16="http://schemas.microsoft.com/office/drawing/2014/main" id="{ECAE67F7-9E6E-4684-9A29-D879775863F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433597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47" name="AutoShape 144">
                <a:extLst>
                  <a:ext uri="{FF2B5EF4-FFF2-40B4-BE49-F238E27FC236}">
                    <a16:creationId xmlns:a16="http://schemas.microsoft.com/office/drawing/2014/main" id="{98CCE068-E1FE-4B55-9CB8-F3921C5645E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509873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48" name="AutoShape 145">
                <a:extLst>
                  <a:ext uri="{FF2B5EF4-FFF2-40B4-BE49-F238E27FC236}">
                    <a16:creationId xmlns:a16="http://schemas.microsoft.com/office/drawing/2014/main" id="{FBA9D3DA-53C0-473E-B6A4-6642A2CBB59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581655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49" name="AutoShape 146">
                <a:extLst>
                  <a:ext uri="{FF2B5EF4-FFF2-40B4-BE49-F238E27FC236}">
                    <a16:creationId xmlns:a16="http://schemas.microsoft.com/office/drawing/2014/main" id="{07EF80FF-F1DE-4A9B-B76B-2869AC701F1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657203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50" name="AutoShape 147">
                <a:extLst>
                  <a:ext uri="{FF2B5EF4-FFF2-40B4-BE49-F238E27FC236}">
                    <a16:creationId xmlns:a16="http://schemas.microsoft.com/office/drawing/2014/main" id="{37017B72-2C60-4953-A0D4-A0E2F6613C1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729713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51" name="AutoShape 148">
                <a:extLst>
                  <a:ext uri="{FF2B5EF4-FFF2-40B4-BE49-F238E27FC236}">
                    <a16:creationId xmlns:a16="http://schemas.microsoft.com/office/drawing/2014/main" id="{3A9511EA-46B6-4278-836A-7E9C3AE08E5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805139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52" name="AutoShape 149">
                <a:extLst>
                  <a:ext uri="{FF2B5EF4-FFF2-40B4-BE49-F238E27FC236}">
                    <a16:creationId xmlns:a16="http://schemas.microsoft.com/office/drawing/2014/main" id="{B7E25006-5A7B-4FA6-8A28-5B192397390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878379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53" name="AutoShape 151">
                <a:extLst>
                  <a:ext uri="{FF2B5EF4-FFF2-40B4-BE49-F238E27FC236}">
                    <a16:creationId xmlns:a16="http://schemas.microsoft.com/office/drawing/2014/main" id="{2BEDAB03-8497-48CA-8DC1-29696F196C1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951439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54" name="AutoShape 152">
                <a:extLst>
                  <a:ext uri="{FF2B5EF4-FFF2-40B4-BE49-F238E27FC236}">
                    <a16:creationId xmlns:a16="http://schemas.microsoft.com/office/drawing/2014/main" id="{3BEFB5FC-6EF8-43A1-AA7E-2B9C44C1626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025435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55" name="AutoShape 153">
                <a:extLst>
                  <a:ext uri="{FF2B5EF4-FFF2-40B4-BE49-F238E27FC236}">
                    <a16:creationId xmlns:a16="http://schemas.microsoft.com/office/drawing/2014/main" id="{EA047D5D-CD02-49AF-A617-14904E665BE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099196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56" name="AutoShape 154">
                <a:extLst>
                  <a:ext uri="{FF2B5EF4-FFF2-40B4-BE49-F238E27FC236}">
                    <a16:creationId xmlns:a16="http://schemas.microsoft.com/office/drawing/2014/main" id="{D5B4FFFC-B93F-457F-A6B0-4F372C9DE74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171778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57" name="AutoShape 155">
                <a:extLst>
                  <a:ext uri="{FF2B5EF4-FFF2-40B4-BE49-F238E27FC236}">
                    <a16:creationId xmlns:a16="http://schemas.microsoft.com/office/drawing/2014/main" id="{6E4AC422-1EA9-40C2-AAE9-57D303951F7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245774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58" name="AutoShape 156">
                <a:extLst>
                  <a:ext uri="{FF2B5EF4-FFF2-40B4-BE49-F238E27FC236}">
                    <a16:creationId xmlns:a16="http://schemas.microsoft.com/office/drawing/2014/main" id="{EAA88059-99C8-4D53-B73C-042BE17F129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315411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59" name="AutoShape 157">
                <a:extLst>
                  <a:ext uri="{FF2B5EF4-FFF2-40B4-BE49-F238E27FC236}">
                    <a16:creationId xmlns:a16="http://schemas.microsoft.com/office/drawing/2014/main" id="{C54E1E05-462F-47F1-967E-35B7E570D4E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388700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0" name="AutoShape 158">
                <a:extLst>
                  <a:ext uri="{FF2B5EF4-FFF2-40B4-BE49-F238E27FC236}">
                    <a16:creationId xmlns:a16="http://schemas.microsoft.com/office/drawing/2014/main" id="{13B7BE07-6805-4FCB-AAE5-CE086BB7AF1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459043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1" name="AutoShape 159">
                <a:extLst>
                  <a:ext uri="{FF2B5EF4-FFF2-40B4-BE49-F238E27FC236}">
                    <a16:creationId xmlns:a16="http://schemas.microsoft.com/office/drawing/2014/main" id="{E93C1820-9C75-49CC-9B8A-13E942E7C9D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532215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2" name="AutoShape 160">
                <a:extLst>
                  <a:ext uri="{FF2B5EF4-FFF2-40B4-BE49-F238E27FC236}">
                    <a16:creationId xmlns:a16="http://schemas.microsoft.com/office/drawing/2014/main" id="{5526998F-982F-4456-93DF-CD32D22F9BE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591011" y="2983298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3" name="AutoShape 162">
                <a:extLst>
                  <a:ext uri="{FF2B5EF4-FFF2-40B4-BE49-F238E27FC236}">
                    <a16:creationId xmlns:a16="http://schemas.microsoft.com/office/drawing/2014/main" id="{31473EA0-F301-4D80-89CB-D8D071DF7D6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666466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4" name="AutoShape 163">
                <a:extLst>
                  <a:ext uri="{FF2B5EF4-FFF2-40B4-BE49-F238E27FC236}">
                    <a16:creationId xmlns:a16="http://schemas.microsoft.com/office/drawing/2014/main" id="{EF678844-E54F-4126-ABBC-FCF4C490159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742762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5" name="AutoShape 164">
                <a:extLst>
                  <a:ext uri="{FF2B5EF4-FFF2-40B4-BE49-F238E27FC236}">
                    <a16:creationId xmlns:a16="http://schemas.microsoft.com/office/drawing/2014/main" id="{760E337F-59E0-4909-94FB-5DC9D874F20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818814" y="2981833"/>
                <a:ext cx="0" cy="1847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6" name="AutoShape 185">
                <a:extLst>
                  <a:ext uri="{FF2B5EF4-FFF2-40B4-BE49-F238E27FC236}">
                    <a16:creationId xmlns:a16="http://schemas.microsoft.com/office/drawing/2014/main" id="{4858677C-433F-4C6B-9AB0-F0431FFAEEA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506773" y="2978843"/>
                <a:ext cx="0" cy="289818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7" name="AutoShape 186">
                <a:extLst>
                  <a:ext uri="{FF2B5EF4-FFF2-40B4-BE49-F238E27FC236}">
                    <a16:creationId xmlns:a16="http://schemas.microsoft.com/office/drawing/2014/main" id="{3A2B7A78-CBEB-484A-A9E9-D2472B0A48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258929" y="2982099"/>
                <a:ext cx="0" cy="286562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8" name="AutoShape 187">
                <a:extLst>
                  <a:ext uri="{FF2B5EF4-FFF2-40B4-BE49-F238E27FC236}">
                    <a16:creationId xmlns:a16="http://schemas.microsoft.com/office/drawing/2014/main" id="{881C56C3-4938-4506-82C1-39343D786CB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008689" y="2981266"/>
                <a:ext cx="0" cy="289818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9" name="AutoShape 188">
                <a:extLst>
                  <a:ext uri="{FF2B5EF4-FFF2-40B4-BE49-F238E27FC236}">
                    <a16:creationId xmlns:a16="http://schemas.microsoft.com/office/drawing/2014/main" id="{67055303-3747-4CFC-8095-F65C09C6A31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746473" y="2972330"/>
                <a:ext cx="0" cy="286562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70" name="AutoShape 189">
                <a:extLst>
                  <a:ext uri="{FF2B5EF4-FFF2-40B4-BE49-F238E27FC236}">
                    <a16:creationId xmlns:a16="http://schemas.microsoft.com/office/drawing/2014/main" id="{BC66F014-FAA0-4E72-9487-C622770F447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00877" y="2977550"/>
                <a:ext cx="0" cy="286562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71" name="AutoShape 190">
                <a:extLst>
                  <a:ext uri="{FF2B5EF4-FFF2-40B4-BE49-F238E27FC236}">
                    <a16:creationId xmlns:a16="http://schemas.microsoft.com/office/drawing/2014/main" id="{94670929-6D6D-46FC-88FA-24C76196621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206469" y="2982099"/>
                <a:ext cx="0" cy="286562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72" name="AutoShape 191">
                <a:extLst>
                  <a:ext uri="{FF2B5EF4-FFF2-40B4-BE49-F238E27FC236}">
                    <a16:creationId xmlns:a16="http://schemas.microsoft.com/office/drawing/2014/main" id="{BEE3F36A-5F17-411B-BC90-156D049DE21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953688" y="2964524"/>
                <a:ext cx="0" cy="286562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73" name="AutoShape 192">
                <a:extLst>
                  <a:ext uri="{FF2B5EF4-FFF2-40B4-BE49-F238E27FC236}">
                    <a16:creationId xmlns:a16="http://schemas.microsoft.com/office/drawing/2014/main" id="{7427428B-0FD3-4DA2-B36A-5C5183467FA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668715" y="2964524"/>
                <a:ext cx="0" cy="286562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sp>
            <p:nvSpPr>
              <p:cNvPr id="274" name="Text Box 196">
                <a:extLst>
                  <a:ext uri="{FF2B5EF4-FFF2-40B4-BE49-F238E27FC236}">
                    <a16:creationId xmlns:a16="http://schemas.microsoft.com/office/drawing/2014/main" id="{F4DEE2FF-DB9D-4F5F-97A0-B623B26E38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4847" y="3253023"/>
                <a:ext cx="547349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ts val="750"/>
                  </a:spcAft>
                </a:pPr>
                <a:r>
                  <a:rPr lang="fr-FR" sz="1050" dirty="0"/>
                  <a:t>0</a:t>
                </a:r>
                <a:endParaRPr lang="fr-FR" sz="1050" dirty="0">
                  <a:latin typeface="Arial" pitchFamily="34" charset="0"/>
                </a:endParaRPr>
              </a:p>
            </p:txBody>
          </p:sp>
          <p:sp>
            <p:nvSpPr>
              <p:cNvPr id="275" name="Text Box 197">
                <a:extLst>
                  <a:ext uri="{FF2B5EF4-FFF2-40B4-BE49-F238E27FC236}">
                    <a16:creationId xmlns:a16="http://schemas.microsoft.com/office/drawing/2014/main" id="{AAF9B965-A6F2-4333-9E56-76E6FEDABD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29271" y="3241296"/>
                <a:ext cx="736586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10</a:t>
                </a:r>
                <a:endParaRPr lang="fr-FR" sz="1050" dirty="0">
                  <a:latin typeface="Arial" pitchFamily="34" charset="0"/>
                </a:endParaRPr>
              </a:p>
            </p:txBody>
          </p:sp>
          <p:sp>
            <p:nvSpPr>
              <p:cNvPr id="276" name="Text Box 198">
                <a:extLst>
                  <a:ext uri="{FF2B5EF4-FFF2-40B4-BE49-F238E27FC236}">
                    <a16:creationId xmlns:a16="http://schemas.microsoft.com/office/drawing/2014/main" id="{A8F40FB2-EC5E-45C8-9C1D-29CDD81DE3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4654" y="3241296"/>
                <a:ext cx="759342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20</a:t>
                </a:r>
                <a:endParaRPr lang="fr-FR" sz="1050" dirty="0">
                  <a:latin typeface="Arial" pitchFamily="34" charset="0"/>
                </a:endParaRPr>
              </a:p>
            </p:txBody>
          </p:sp>
          <p:sp>
            <p:nvSpPr>
              <p:cNvPr id="277" name="Text Box 199">
                <a:extLst>
                  <a:ext uri="{FF2B5EF4-FFF2-40B4-BE49-F238E27FC236}">
                    <a16:creationId xmlns:a16="http://schemas.microsoft.com/office/drawing/2014/main" id="{0B96F3A5-36A1-4D00-8ED6-42A3B45FE1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21561" y="3241296"/>
                <a:ext cx="750958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30</a:t>
                </a:r>
                <a:endParaRPr lang="fr-FR" sz="1050" dirty="0">
                  <a:latin typeface="Arial" pitchFamily="34" charset="0"/>
                </a:endParaRPr>
              </a:p>
            </p:txBody>
          </p:sp>
          <p:sp>
            <p:nvSpPr>
              <p:cNvPr id="278" name="Text Box 200">
                <a:extLst>
                  <a:ext uri="{FF2B5EF4-FFF2-40B4-BE49-F238E27FC236}">
                    <a16:creationId xmlns:a16="http://schemas.microsoft.com/office/drawing/2014/main" id="{9010B285-AD09-40E9-8F3C-7825CA5217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8796" y="3241296"/>
                <a:ext cx="777307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40</a:t>
                </a:r>
                <a:endParaRPr lang="fr-FR" sz="1050" dirty="0">
                  <a:latin typeface="Arial" pitchFamily="34" charset="0"/>
                </a:endParaRPr>
              </a:p>
            </p:txBody>
          </p:sp>
          <p:sp>
            <p:nvSpPr>
              <p:cNvPr id="279" name="Text Box 201">
                <a:extLst>
                  <a:ext uri="{FF2B5EF4-FFF2-40B4-BE49-F238E27FC236}">
                    <a16:creationId xmlns:a16="http://schemas.microsoft.com/office/drawing/2014/main" id="{A038A78E-7836-41BC-AC97-2B5E90DC09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14433" y="3241296"/>
                <a:ext cx="857553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50</a:t>
                </a:r>
                <a:endParaRPr lang="fr-FR" sz="1050" dirty="0">
                  <a:latin typeface="Arial" pitchFamily="34" charset="0"/>
                </a:endParaRPr>
              </a:p>
            </p:txBody>
          </p:sp>
          <p:sp>
            <p:nvSpPr>
              <p:cNvPr id="280" name="Text Box 202">
                <a:extLst>
                  <a:ext uri="{FF2B5EF4-FFF2-40B4-BE49-F238E27FC236}">
                    <a16:creationId xmlns:a16="http://schemas.microsoft.com/office/drawing/2014/main" id="{D3AE2070-EF45-4E58-A933-0C21F50E03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28620" y="3241296"/>
                <a:ext cx="857553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60</a:t>
                </a:r>
                <a:endParaRPr lang="fr-FR" sz="1050" dirty="0">
                  <a:latin typeface="Arial" pitchFamily="34" charset="0"/>
                </a:endParaRPr>
              </a:p>
            </p:txBody>
          </p:sp>
          <p:sp>
            <p:nvSpPr>
              <p:cNvPr id="281" name="Text Box 203">
                <a:extLst>
                  <a:ext uri="{FF2B5EF4-FFF2-40B4-BE49-F238E27FC236}">
                    <a16:creationId xmlns:a16="http://schemas.microsoft.com/office/drawing/2014/main" id="{28F78178-AEA5-4A9C-9F61-118BC80DCD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68441" y="3241296"/>
                <a:ext cx="857553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70</a:t>
                </a:r>
                <a:endParaRPr lang="fr-FR" sz="1050" dirty="0">
                  <a:latin typeface="Arial" pitchFamily="34" charset="0"/>
                </a:endParaRPr>
              </a:p>
            </p:txBody>
          </p:sp>
          <p:sp>
            <p:nvSpPr>
              <p:cNvPr id="282" name="Text Box 204">
                <a:extLst>
                  <a:ext uri="{FF2B5EF4-FFF2-40B4-BE49-F238E27FC236}">
                    <a16:creationId xmlns:a16="http://schemas.microsoft.com/office/drawing/2014/main" id="{A24A0CB5-483F-41C8-8B40-218F38DECC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90172" y="3241296"/>
                <a:ext cx="857553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80</a:t>
                </a:r>
                <a:endParaRPr lang="fr-FR" sz="1050" dirty="0">
                  <a:latin typeface="Arial" pitchFamily="34" charset="0"/>
                </a:endParaRPr>
              </a:p>
            </p:txBody>
          </p:sp>
          <p:sp>
            <p:nvSpPr>
              <p:cNvPr id="283" name="Text Box 206">
                <a:extLst>
                  <a:ext uri="{FF2B5EF4-FFF2-40B4-BE49-F238E27FC236}">
                    <a16:creationId xmlns:a16="http://schemas.microsoft.com/office/drawing/2014/main" id="{51AF26BE-E314-407A-B7A9-B3323D1940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0646" y="3419062"/>
                <a:ext cx="1123443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ts val="750"/>
                  </a:spcAft>
                </a:pPr>
                <a:r>
                  <a:rPr lang="fr-FR" sz="1050" i="1" dirty="0"/>
                  <a:t>mm</a:t>
                </a:r>
              </a:p>
            </p:txBody>
          </p:sp>
        </p:grpSp>
        <p:cxnSp>
          <p:nvCxnSpPr>
            <p:cNvPr id="324" name="AutoShape 154">
              <a:extLst>
                <a:ext uri="{FF2B5EF4-FFF2-40B4-BE49-F238E27FC236}">
                  <a16:creationId xmlns:a16="http://schemas.microsoft.com/office/drawing/2014/main" id="{BE9BB776-C474-4FE2-9A1E-5B0F8E9A7EA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329960" y="3448534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325" name="AutoShape 155">
              <a:extLst>
                <a:ext uri="{FF2B5EF4-FFF2-40B4-BE49-F238E27FC236}">
                  <a16:creationId xmlns:a16="http://schemas.microsoft.com/office/drawing/2014/main" id="{065AA9CF-DB64-4874-A3F1-5D31122AAA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403956" y="3448534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326" name="AutoShape 156">
              <a:extLst>
                <a:ext uri="{FF2B5EF4-FFF2-40B4-BE49-F238E27FC236}">
                  <a16:creationId xmlns:a16="http://schemas.microsoft.com/office/drawing/2014/main" id="{F141EC92-41C3-4A9C-B63E-C27310B079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473593" y="3448534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327" name="AutoShape 157">
              <a:extLst>
                <a:ext uri="{FF2B5EF4-FFF2-40B4-BE49-F238E27FC236}">
                  <a16:creationId xmlns:a16="http://schemas.microsoft.com/office/drawing/2014/main" id="{758DABEA-2FBB-4160-B125-6F5EE730B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546882" y="3448534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328" name="AutoShape 158">
              <a:extLst>
                <a:ext uri="{FF2B5EF4-FFF2-40B4-BE49-F238E27FC236}">
                  <a16:creationId xmlns:a16="http://schemas.microsoft.com/office/drawing/2014/main" id="{378CF1ED-34D2-4467-92BA-E0D7686CB04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617225" y="3448534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329" name="AutoShape 159">
              <a:extLst>
                <a:ext uri="{FF2B5EF4-FFF2-40B4-BE49-F238E27FC236}">
                  <a16:creationId xmlns:a16="http://schemas.microsoft.com/office/drawing/2014/main" id="{EF4B1D5A-7207-4A63-BE15-9D915F6DC7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690397" y="3448534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330" name="AutoShape 160">
              <a:extLst>
                <a:ext uri="{FF2B5EF4-FFF2-40B4-BE49-F238E27FC236}">
                  <a16:creationId xmlns:a16="http://schemas.microsoft.com/office/drawing/2014/main" id="{F548B958-9A3A-4BB8-B7FF-54EC16D2C95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749193" y="3448534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331" name="AutoShape 163">
              <a:extLst>
                <a:ext uri="{FF2B5EF4-FFF2-40B4-BE49-F238E27FC236}">
                  <a16:creationId xmlns:a16="http://schemas.microsoft.com/office/drawing/2014/main" id="{99E8DC28-34AF-43BC-8B93-9248D3E238F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900944" y="3447069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332" name="AutoShape 164">
              <a:extLst>
                <a:ext uri="{FF2B5EF4-FFF2-40B4-BE49-F238E27FC236}">
                  <a16:creationId xmlns:a16="http://schemas.microsoft.com/office/drawing/2014/main" id="{5D542C39-A566-4340-AA56-20EEFF2103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976996" y="3447069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333" name="AutoShape 192">
              <a:extLst>
                <a:ext uri="{FF2B5EF4-FFF2-40B4-BE49-F238E27FC236}">
                  <a16:creationId xmlns:a16="http://schemas.microsoft.com/office/drawing/2014/main" id="{6E42E951-4430-4094-8410-991D0D2207E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826897" y="3429760"/>
              <a:ext cx="0" cy="286562"/>
            </a:xfrm>
            <a:prstGeom prst="straightConnector1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335" name="AutoShape 163">
              <a:extLst>
                <a:ext uri="{FF2B5EF4-FFF2-40B4-BE49-F238E27FC236}">
                  <a16:creationId xmlns:a16="http://schemas.microsoft.com/office/drawing/2014/main" id="{03C9A6AA-3AD7-4677-8DCE-E458BBD868E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0048480" y="3443592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336" name="AutoShape 164">
              <a:extLst>
                <a:ext uri="{FF2B5EF4-FFF2-40B4-BE49-F238E27FC236}">
                  <a16:creationId xmlns:a16="http://schemas.microsoft.com/office/drawing/2014/main" id="{94FE773D-F5E6-48B8-807E-5FCBBCBAB59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0124532" y="3443592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CC5C081F-AFCE-C844-8A6C-7B072DB48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r>
              <a:rPr lang="fr-FR" dirty="0"/>
              <a:t> </a:t>
            </a:r>
            <a:endParaRPr lang="pt-BR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590A8C5-18AA-2644-9FAE-8DFFC2013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84F0-76A5-1A4E-82B4-5FA6D9D4178F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8442143-C9CE-D04F-80BD-DF1E98AC0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4268E6B-0D5F-C344-9E57-B3B5210EF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38</a:t>
            </a:fld>
            <a:endParaRPr lang="fr-FR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294296-5032-4C09-9BA3-FB517CC91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179322"/>
              </p:ext>
            </p:extLst>
          </p:nvPr>
        </p:nvGraphicFramePr>
        <p:xfrm>
          <a:off x="2760254" y="4558827"/>
          <a:ext cx="6792130" cy="1690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74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838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Instrumento de Medida</a:t>
                      </a:r>
                    </a:p>
                  </a:txBody>
                  <a:tcPr marL="68585" marR="68585" marT="34249" marB="342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Comprimento</a:t>
                      </a:r>
                      <a:r>
                        <a:rPr lang="pt-BR" sz="1400" b="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 barra</a:t>
                      </a:r>
                      <a:endParaRPr lang="pt-BR" sz="1400" b="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5" marR="68585" marT="34249" marB="342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Quantidade de algarismos significativos obtidos</a:t>
                      </a:r>
                    </a:p>
                  </a:txBody>
                  <a:tcPr marL="68585" marR="68585" marT="34249" marB="3424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5" marR="68585" marT="34249" marB="34249"/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/>
                    </a:p>
                  </a:txBody>
                  <a:tcPr marL="68585" marR="68585" marT="34249" marB="34249"/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/>
                    </a:p>
                  </a:txBody>
                  <a:tcPr marL="68585" marR="68585" marT="34249" marB="3424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5" marR="68585" marT="34249" marB="34249"/>
                </a:tc>
                <a:tc>
                  <a:txBody>
                    <a:bodyPr/>
                    <a:lstStyle/>
                    <a:p>
                      <a:pPr algn="ctr"/>
                      <a:endParaRPr lang="pt-BR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5" marR="68585" marT="34249" marB="34249"/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/>
                    </a:p>
                  </a:txBody>
                  <a:tcPr marL="68585" marR="68585" marT="34249" marB="3424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5" marR="68585" marT="34249" marB="34249"/>
                </a:tc>
                <a:tc>
                  <a:txBody>
                    <a:bodyPr/>
                    <a:lstStyle/>
                    <a:p>
                      <a:pPr algn="ctr"/>
                      <a:endParaRPr lang="pt-BR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5" marR="68585" marT="34249" marB="34249"/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/>
                    </a:p>
                  </a:txBody>
                  <a:tcPr marL="68585" marR="68585" marT="34249" marB="3424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27C939B0-C8D3-4E36-8952-305421879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1319" y="5054082"/>
            <a:ext cx="11293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 b="1" i="1" dirty="0">
                <a:latin typeface="Times New Roman" panose="02020603050405020304" pitchFamily="18" charset="0"/>
              </a:rPr>
              <a:t>1,</a:t>
            </a:r>
            <a:r>
              <a:rPr lang="pt-BR" altLang="pt-BR" sz="1800" b="1" i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pt-BR" altLang="pt-BR" sz="1800" b="1" i="1" dirty="0">
                <a:latin typeface="Times New Roman" panose="02020603050405020304" pitchFamily="18" charset="0"/>
              </a:rPr>
              <a:t> dm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EF07CF0-B9E8-4567-B56E-11125E9CE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1319" y="5449347"/>
            <a:ext cx="11293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 b="1" i="1" dirty="0">
                <a:latin typeface="Times New Roman" panose="02020603050405020304" pitchFamily="18" charset="0"/>
              </a:rPr>
              <a:t>11,</a:t>
            </a:r>
            <a:r>
              <a:rPr lang="pt-BR" altLang="pt-BR" sz="1800" b="1" i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pt-BR" altLang="pt-BR" sz="1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pt-BR" altLang="pt-BR" sz="1800" b="1" i="1" dirty="0">
                <a:latin typeface="Times New Roman" panose="02020603050405020304" pitchFamily="18" charset="0"/>
              </a:rPr>
              <a:t>cm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D11AE18-F026-481E-9283-CC7922A78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4168" y="5867980"/>
            <a:ext cx="12436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 b="1" i="1" dirty="0">
                <a:latin typeface="Times New Roman" panose="02020603050405020304" pitchFamily="18" charset="0"/>
              </a:rPr>
              <a:t>112,</a:t>
            </a:r>
            <a:r>
              <a:rPr lang="pt-BR" altLang="pt-BR" sz="1800" b="1" i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r>
              <a:rPr lang="pt-BR" altLang="pt-BR" sz="1800" b="1" i="1" dirty="0">
                <a:latin typeface="Times New Roman" panose="02020603050405020304" pitchFamily="18" charset="0"/>
              </a:rPr>
              <a:t> mm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B4E1FEC-318E-439D-A360-F4BE64D77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7750" y="5075892"/>
            <a:ext cx="20312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régua </a:t>
            </a:r>
            <a:r>
              <a:rPr lang="pt-BR" altLang="pt-BR" sz="1800" b="1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decimetrada</a:t>
            </a:r>
            <a:endParaRPr lang="pt-BR" altLang="pt-BR" sz="1800" b="1" i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DCA6269-C1FF-4F38-BDC1-ACA9A60FB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1796" y="5435932"/>
            <a:ext cx="20312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 b="1" i="1" dirty="0">
                <a:solidFill>
                  <a:srgbClr val="002060"/>
                </a:solidFill>
                <a:latin typeface="Times New Roman" panose="02020603050405020304" pitchFamily="18" charset="0"/>
              </a:rPr>
              <a:t>régua centimetrada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C49A05B-FC05-40EE-B16D-CBC5DF213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1796" y="5867980"/>
            <a:ext cx="20312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 b="1" i="1" dirty="0">
                <a:solidFill>
                  <a:srgbClr val="663300"/>
                </a:solidFill>
                <a:latin typeface="Times New Roman" panose="02020603050405020304" pitchFamily="18" charset="0"/>
              </a:rPr>
              <a:t>régua milimetrada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C1938DC-C6C8-4712-A1CA-C5C6A0EAE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4496" y="5075892"/>
            <a:ext cx="68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 b="1" i="1"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8D581B8-77F5-4FE9-B60F-AE16FB94F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4496" y="5435932"/>
            <a:ext cx="68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 b="1" i="1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EC74C77-57A0-4124-AE09-F746E627A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4496" y="5867980"/>
            <a:ext cx="68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 b="1" i="1" dirty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909A1BFA-257B-4553-864F-AAD9DB960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5002" y="2036226"/>
            <a:ext cx="409575" cy="27699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pt-BR" sz="1200" b="1" i="1">
                <a:latin typeface="Times New Roman" panose="02020603050405020304" pitchFamily="18" charset="0"/>
              </a:rPr>
              <a:t>dm</a:t>
            </a:r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4C13F476-4EB6-48EF-8FAA-E60E3FC6D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5002" y="2782470"/>
            <a:ext cx="409575" cy="27699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pt-BR" sz="1200" b="1" i="1">
                <a:latin typeface="Times New Roman" panose="02020603050405020304" pitchFamily="18" charset="0"/>
              </a:rPr>
              <a:t>cm</a:t>
            </a:r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369D7309-13D0-4F86-81B0-3BEF8FA43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5002" y="3499436"/>
            <a:ext cx="409575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pt-BR" sz="1200" b="1" i="1">
                <a:latin typeface="Times New Roman" panose="02020603050405020304" pitchFamily="18" charset="0"/>
              </a:rPr>
              <a:t>mm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4A5A798-59C3-4F5F-9540-CDE3E1C869AC}"/>
              </a:ext>
            </a:extLst>
          </p:cNvPr>
          <p:cNvGrpSpPr/>
          <p:nvPr/>
        </p:nvGrpSpPr>
        <p:grpSpPr>
          <a:xfrm>
            <a:off x="2739000" y="1888097"/>
            <a:ext cx="6699546" cy="892835"/>
            <a:chOff x="41347" y="5377712"/>
            <a:chExt cx="8932728" cy="1190446"/>
          </a:xfrm>
        </p:grpSpPr>
        <p:grpSp>
          <p:nvGrpSpPr>
            <p:cNvPr id="147" name="Agrupar 146">
              <a:extLst>
                <a:ext uri="{FF2B5EF4-FFF2-40B4-BE49-F238E27FC236}">
                  <a16:creationId xmlns:a16="http://schemas.microsoft.com/office/drawing/2014/main" id="{0129D263-EB92-4FBE-B4D2-1AC270CEDC9E}"/>
                </a:ext>
              </a:extLst>
            </p:cNvPr>
            <p:cNvGrpSpPr/>
            <p:nvPr/>
          </p:nvGrpSpPr>
          <p:grpSpPr>
            <a:xfrm>
              <a:off x="41347" y="5377712"/>
              <a:ext cx="8932728" cy="1027469"/>
              <a:chOff x="1631504" y="1650877"/>
              <a:chExt cx="8932728" cy="1027469"/>
            </a:xfrm>
          </p:grpSpPr>
          <p:sp>
            <p:nvSpPr>
              <p:cNvPr id="148" name="Forma livre 249">
                <a:extLst>
                  <a:ext uri="{FF2B5EF4-FFF2-40B4-BE49-F238E27FC236}">
                    <a16:creationId xmlns:a16="http://schemas.microsoft.com/office/drawing/2014/main" id="{1ED226C7-1CB4-49E6-9405-AF914BE6C1C1}"/>
                  </a:ext>
                </a:extLst>
              </p:cNvPr>
              <p:cNvSpPr/>
              <p:nvPr/>
            </p:nvSpPr>
            <p:spPr>
              <a:xfrm>
                <a:off x="1667504" y="1650877"/>
                <a:ext cx="8896728" cy="749242"/>
              </a:xfrm>
              <a:custGeom>
                <a:avLst/>
                <a:gdLst>
                  <a:gd name="connsiteX0" fmla="*/ 7997952 w 8314944"/>
                  <a:gd name="connsiteY0" fmla="*/ 0 h 548640"/>
                  <a:gd name="connsiteX1" fmla="*/ 0 w 8314944"/>
                  <a:gd name="connsiteY1" fmla="*/ 0 h 548640"/>
                  <a:gd name="connsiteX2" fmla="*/ 0 w 8314944"/>
                  <a:gd name="connsiteY2" fmla="*/ 548640 h 548640"/>
                  <a:gd name="connsiteX3" fmla="*/ 8314944 w 8314944"/>
                  <a:gd name="connsiteY3" fmla="*/ 548640 h 548640"/>
                  <a:gd name="connsiteX0" fmla="*/ 7997952 w 8029160"/>
                  <a:gd name="connsiteY0" fmla="*/ 0 h 548640"/>
                  <a:gd name="connsiteX1" fmla="*/ 0 w 8029160"/>
                  <a:gd name="connsiteY1" fmla="*/ 0 h 548640"/>
                  <a:gd name="connsiteX2" fmla="*/ 0 w 8029160"/>
                  <a:gd name="connsiteY2" fmla="*/ 548640 h 548640"/>
                  <a:gd name="connsiteX3" fmla="*/ 8029160 w 8029160"/>
                  <a:gd name="connsiteY3" fmla="*/ 548640 h 548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29160" h="548640">
                    <a:moveTo>
                      <a:pt x="7997952" y="0"/>
                    </a:moveTo>
                    <a:lnTo>
                      <a:pt x="0" y="0"/>
                    </a:lnTo>
                    <a:lnTo>
                      <a:pt x="0" y="548640"/>
                    </a:lnTo>
                    <a:lnTo>
                      <a:pt x="8029160" y="548640"/>
                    </a:lnTo>
                  </a:path>
                </a:pathLst>
              </a:cu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  <a:effectLst>
                <a:reflection blurRad="6350" stA="52000" endA="300" endPos="35000" dir="5400000" sy="-100000" algn="bl" rotWithShape="0"/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sz="1350" dirty="0"/>
              </a:p>
            </p:txBody>
          </p:sp>
          <p:cxnSp>
            <p:nvCxnSpPr>
              <p:cNvPr id="149" name="AutoShape 74">
                <a:extLst>
                  <a:ext uri="{FF2B5EF4-FFF2-40B4-BE49-F238E27FC236}">
                    <a16:creationId xmlns:a16="http://schemas.microsoft.com/office/drawing/2014/main" id="{827A41D4-65DC-48AD-82C7-89507F2E478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756065" y="1656615"/>
                <a:ext cx="0" cy="287316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67" name="AutoShape 192">
                <a:extLst>
                  <a:ext uri="{FF2B5EF4-FFF2-40B4-BE49-F238E27FC236}">
                    <a16:creationId xmlns:a16="http://schemas.microsoft.com/office/drawing/2014/main" id="{04E7E256-5C23-4FEC-B2C9-06A3A948E99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102495" y="1659320"/>
                <a:ext cx="0" cy="286562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sp>
            <p:nvSpPr>
              <p:cNvPr id="168" name="Text Box 196">
                <a:extLst>
                  <a:ext uri="{FF2B5EF4-FFF2-40B4-BE49-F238E27FC236}">
                    <a16:creationId xmlns:a16="http://schemas.microsoft.com/office/drawing/2014/main" id="{727972D4-5042-4A39-A703-965744EA62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1504" y="1948328"/>
                <a:ext cx="547349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ts val="750"/>
                  </a:spcAft>
                </a:pPr>
                <a:r>
                  <a:rPr lang="fr-FR" sz="1050" dirty="0"/>
                  <a:t>0</a:t>
                </a:r>
                <a:endParaRPr lang="fr-FR" sz="1050" dirty="0">
                  <a:latin typeface="Arial" pitchFamily="34" charset="0"/>
                </a:endParaRPr>
              </a:p>
            </p:txBody>
          </p:sp>
          <p:sp>
            <p:nvSpPr>
              <p:cNvPr id="178" name="Text Box 204">
                <a:extLst>
                  <a:ext uri="{FF2B5EF4-FFF2-40B4-BE49-F238E27FC236}">
                    <a16:creationId xmlns:a16="http://schemas.microsoft.com/office/drawing/2014/main" id="{83FAF426-83EB-4F82-BB3B-2BC8838255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82863" y="1936092"/>
                <a:ext cx="857553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1</a:t>
                </a:r>
                <a:endParaRPr lang="fr-FR" sz="1050" dirty="0">
                  <a:latin typeface="Arial" pitchFamily="34" charset="0"/>
                </a:endParaRPr>
              </a:p>
            </p:txBody>
          </p:sp>
        </p:grpSp>
        <p:sp>
          <p:nvSpPr>
            <p:cNvPr id="180" name="Text Box 206">
              <a:extLst>
                <a:ext uri="{FF2B5EF4-FFF2-40B4-BE49-F238E27FC236}">
                  <a16:creationId xmlns:a16="http://schemas.microsoft.com/office/drawing/2014/main" id="{8265D999-0C33-466D-96EE-BF3C9919FB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83" y="5838140"/>
              <a:ext cx="1123443" cy="73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spcAft>
                  <a:spcPts val="750"/>
                </a:spcAft>
              </a:pPr>
              <a:r>
                <a:rPr lang="fr-FR" sz="1050" i="1" dirty="0"/>
                <a:t>dm</a:t>
              </a:r>
            </a:p>
          </p:txBody>
        </p:sp>
      </p:grpSp>
      <p:sp>
        <p:nvSpPr>
          <p:cNvPr id="314" name="Retângulo 313">
            <a:extLst>
              <a:ext uri="{FF2B5EF4-FFF2-40B4-BE49-F238E27FC236}">
                <a16:creationId xmlns:a16="http://schemas.microsoft.com/office/drawing/2014/main" id="{A2F0E377-10A7-42A8-83C4-5877D50833D0}"/>
              </a:ext>
            </a:extLst>
          </p:cNvPr>
          <p:cNvSpPr/>
          <p:nvPr/>
        </p:nvSpPr>
        <p:spPr>
          <a:xfrm>
            <a:off x="2820004" y="1454714"/>
            <a:ext cx="6206585" cy="388169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solidFill>
                <a:schemeClr val="tx1"/>
              </a:solidFill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43CEB86A-8421-45CA-935E-0C4B28CA5A01}"/>
              </a:ext>
            </a:extLst>
          </p:cNvPr>
          <p:cNvGrpSpPr/>
          <p:nvPr/>
        </p:nvGrpSpPr>
        <p:grpSpPr>
          <a:xfrm>
            <a:off x="2739000" y="2618912"/>
            <a:ext cx="6714000" cy="892671"/>
            <a:chOff x="1620000" y="2348880"/>
            <a:chExt cx="8952000" cy="1190228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0D914285-E986-441B-852D-E9D7346624BC}"/>
                </a:ext>
              </a:extLst>
            </p:cNvPr>
            <p:cNvGrpSpPr/>
            <p:nvPr/>
          </p:nvGrpSpPr>
          <p:grpSpPr>
            <a:xfrm>
              <a:off x="1620000" y="2348880"/>
              <a:ext cx="8952000" cy="1190228"/>
              <a:chOff x="1631504" y="1844824"/>
              <a:chExt cx="8952000" cy="1190228"/>
            </a:xfrm>
          </p:grpSpPr>
          <p:sp>
            <p:nvSpPr>
              <p:cNvPr id="138" name="Text Box 206">
                <a:extLst>
                  <a:ext uri="{FF2B5EF4-FFF2-40B4-BE49-F238E27FC236}">
                    <a16:creationId xmlns:a16="http://schemas.microsoft.com/office/drawing/2014/main" id="{149A17C6-7806-4F59-B46B-249702E15A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7303" y="2305034"/>
                <a:ext cx="1123443" cy="7300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ts val="750"/>
                  </a:spcAft>
                </a:pPr>
                <a:r>
                  <a:rPr lang="fr-FR" sz="1050" i="1" dirty="0"/>
                  <a:t>cm</a:t>
                </a:r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77C98998-DE5B-4325-A5B3-7ED0C5F33A46}"/>
                  </a:ext>
                </a:extLst>
              </p:cNvPr>
              <p:cNvGrpSpPr/>
              <p:nvPr/>
            </p:nvGrpSpPr>
            <p:grpSpPr>
              <a:xfrm>
                <a:off x="1631504" y="1844824"/>
                <a:ext cx="8952000" cy="1027469"/>
                <a:chOff x="1631504" y="1650877"/>
                <a:chExt cx="8952000" cy="1027469"/>
              </a:xfrm>
            </p:grpSpPr>
            <p:sp>
              <p:nvSpPr>
                <p:cNvPr id="37" name="Forma livre 249">
                  <a:extLst>
                    <a:ext uri="{FF2B5EF4-FFF2-40B4-BE49-F238E27FC236}">
                      <a16:creationId xmlns:a16="http://schemas.microsoft.com/office/drawing/2014/main" id="{63812481-CBA9-4F7F-A969-7B7F6D468729}"/>
                    </a:ext>
                  </a:extLst>
                </p:cNvPr>
                <p:cNvSpPr/>
                <p:nvPr/>
              </p:nvSpPr>
              <p:spPr>
                <a:xfrm>
                  <a:off x="1671840" y="1650877"/>
                  <a:ext cx="8911664" cy="749242"/>
                </a:xfrm>
                <a:custGeom>
                  <a:avLst/>
                  <a:gdLst>
                    <a:gd name="connsiteX0" fmla="*/ 7997952 w 8314944"/>
                    <a:gd name="connsiteY0" fmla="*/ 0 h 548640"/>
                    <a:gd name="connsiteX1" fmla="*/ 0 w 8314944"/>
                    <a:gd name="connsiteY1" fmla="*/ 0 h 548640"/>
                    <a:gd name="connsiteX2" fmla="*/ 0 w 8314944"/>
                    <a:gd name="connsiteY2" fmla="*/ 548640 h 548640"/>
                    <a:gd name="connsiteX3" fmla="*/ 8314944 w 8314944"/>
                    <a:gd name="connsiteY3" fmla="*/ 548640 h 548640"/>
                    <a:gd name="connsiteX0" fmla="*/ 7997952 w 8029160"/>
                    <a:gd name="connsiteY0" fmla="*/ 0 h 548640"/>
                    <a:gd name="connsiteX1" fmla="*/ 0 w 8029160"/>
                    <a:gd name="connsiteY1" fmla="*/ 0 h 548640"/>
                    <a:gd name="connsiteX2" fmla="*/ 0 w 8029160"/>
                    <a:gd name="connsiteY2" fmla="*/ 548640 h 548640"/>
                    <a:gd name="connsiteX3" fmla="*/ 8029160 w 8029160"/>
                    <a:gd name="connsiteY3" fmla="*/ 548640 h 548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29160" h="548640">
                      <a:moveTo>
                        <a:pt x="7997952" y="0"/>
                      </a:moveTo>
                      <a:lnTo>
                        <a:pt x="0" y="0"/>
                      </a:lnTo>
                      <a:lnTo>
                        <a:pt x="0" y="548640"/>
                      </a:lnTo>
                      <a:lnTo>
                        <a:pt x="8029160" y="548640"/>
                      </a:lnTo>
                    </a:path>
                  </a:pathLst>
                </a:custGeom>
                <a:solidFill>
                  <a:schemeClr val="bg1"/>
                </a:solidFill>
                <a:ln w="38100" cmpd="sng">
                  <a:solidFill>
                    <a:schemeClr val="tx1"/>
                  </a:solidFill>
                </a:ln>
                <a:effectLst>
                  <a:reflection blurRad="6350" stA="52000" endA="300" endPos="35000" dir="5400000" sy="-100000" algn="bl" rotWithShape="0"/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14100000"/>
                  </a:lightRig>
                </a:scene3d>
                <a:sp3d prstMaterial="softEdge">
                  <a:bevelT w="127000" prst="artDeco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sz="1350" dirty="0"/>
                </a:p>
              </p:txBody>
            </p:sp>
            <p:cxnSp>
              <p:nvCxnSpPr>
                <p:cNvPr id="38" name="AutoShape 74">
                  <a:extLst>
                    <a:ext uri="{FF2B5EF4-FFF2-40B4-BE49-F238E27FC236}">
                      <a16:creationId xmlns:a16="http://schemas.microsoft.com/office/drawing/2014/main" id="{F3411A57-17B7-4485-A552-31F704B543C5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1756065" y="1656615"/>
                  <a:ext cx="0" cy="287316"/>
                </a:xfrm>
                <a:prstGeom prst="straightConnector1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48" name="AutoShape 85">
                  <a:extLst>
                    <a:ext uri="{FF2B5EF4-FFF2-40B4-BE49-F238E27FC236}">
                      <a16:creationId xmlns:a16="http://schemas.microsoft.com/office/drawing/2014/main" id="{B460C96F-3941-4FE7-BB2E-A6F438388DD7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2503430" y="1678603"/>
                  <a:ext cx="0" cy="184703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58" name="AutoShape 96">
                  <a:extLst>
                    <a:ext uri="{FF2B5EF4-FFF2-40B4-BE49-F238E27FC236}">
                      <a16:creationId xmlns:a16="http://schemas.microsoft.com/office/drawing/2014/main" id="{F5DFC01C-A916-49CF-9E04-A2402F8E5CF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3255586" y="1677138"/>
                  <a:ext cx="0" cy="184703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68" name="AutoShape 107">
                  <a:extLst>
                    <a:ext uri="{FF2B5EF4-FFF2-40B4-BE49-F238E27FC236}">
                      <a16:creationId xmlns:a16="http://schemas.microsoft.com/office/drawing/2014/main" id="{09C6F389-65FB-4194-B941-1170FA96269F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4005346" y="1678603"/>
                  <a:ext cx="0" cy="184703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78" name="AutoShape 118">
                  <a:extLst>
                    <a:ext uri="{FF2B5EF4-FFF2-40B4-BE49-F238E27FC236}">
                      <a16:creationId xmlns:a16="http://schemas.microsoft.com/office/drawing/2014/main" id="{B053DDD9-7825-4066-AD62-0124A153E8A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4743129" y="1678603"/>
                  <a:ext cx="0" cy="184703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88" name="AutoShape 129">
                  <a:extLst>
                    <a:ext uri="{FF2B5EF4-FFF2-40B4-BE49-F238E27FC236}">
                      <a16:creationId xmlns:a16="http://schemas.microsoft.com/office/drawing/2014/main" id="{7F75689E-E6F9-42D4-8F7F-C2BA5CE29F4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5495285" y="1678603"/>
                  <a:ext cx="0" cy="184703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98" name="AutoShape 140">
                  <a:extLst>
                    <a:ext uri="{FF2B5EF4-FFF2-40B4-BE49-F238E27FC236}">
                      <a16:creationId xmlns:a16="http://schemas.microsoft.com/office/drawing/2014/main" id="{A78354C7-C644-4680-8A81-FF47755D71A8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203126" y="1678603"/>
                  <a:ext cx="0" cy="184703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08" name="AutoShape 151">
                  <a:extLst>
                    <a:ext uri="{FF2B5EF4-FFF2-40B4-BE49-F238E27FC236}">
                      <a16:creationId xmlns:a16="http://schemas.microsoft.com/office/drawing/2014/main" id="{7229BE9D-4480-4FA0-80CE-92F9925C7A1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948096" y="1678603"/>
                  <a:ext cx="0" cy="184703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18" name="AutoShape 162">
                  <a:extLst>
                    <a:ext uri="{FF2B5EF4-FFF2-40B4-BE49-F238E27FC236}">
                      <a16:creationId xmlns:a16="http://schemas.microsoft.com/office/drawing/2014/main" id="{8C5BCAC1-11AD-483A-8CA3-863DCB4D615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7663123" y="1677138"/>
                  <a:ext cx="0" cy="184703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21" name="AutoShape 185">
                  <a:extLst>
                    <a:ext uri="{FF2B5EF4-FFF2-40B4-BE49-F238E27FC236}">
                      <a16:creationId xmlns:a16="http://schemas.microsoft.com/office/drawing/2014/main" id="{1142BFA2-3D13-4F09-B6E7-09C5A49F5E2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2503430" y="1674148"/>
                  <a:ext cx="0" cy="289818"/>
                </a:xfrm>
                <a:prstGeom prst="straightConnector1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22" name="AutoShape 186">
                  <a:extLst>
                    <a:ext uri="{FF2B5EF4-FFF2-40B4-BE49-F238E27FC236}">
                      <a16:creationId xmlns:a16="http://schemas.microsoft.com/office/drawing/2014/main" id="{AAFC6274-920D-42F6-B9A9-A01C606931B5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3255586" y="1677404"/>
                  <a:ext cx="0" cy="286562"/>
                </a:xfrm>
                <a:prstGeom prst="straightConnector1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23" name="AutoShape 187">
                  <a:extLst>
                    <a:ext uri="{FF2B5EF4-FFF2-40B4-BE49-F238E27FC236}">
                      <a16:creationId xmlns:a16="http://schemas.microsoft.com/office/drawing/2014/main" id="{C5363AAF-79D0-4238-8E92-A4ABF23E596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4005346" y="1676571"/>
                  <a:ext cx="0" cy="289818"/>
                </a:xfrm>
                <a:prstGeom prst="straightConnector1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24" name="AutoShape 188">
                  <a:extLst>
                    <a:ext uri="{FF2B5EF4-FFF2-40B4-BE49-F238E27FC236}">
                      <a16:creationId xmlns:a16="http://schemas.microsoft.com/office/drawing/2014/main" id="{E51A49FB-7B06-408E-83AA-D21AFF51569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4743130" y="1667635"/>
                  <a:ext cx="0" cy="286562"/>
                </a:xfrm>
                <a:prstGeom prst="straightConnector1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25" name="AutoShape 189">
                  <a:extLst>
                    <a:ext uri="{FF2B5EF4-FFF2-40B4-BE49-F238E27FC236}">
                      <a16:creationId xmlns:a16="http://schemas.microsoft.com/office/drawing/2014/main" id="{D7C2EB8B-97D4-4172-AECD-8313A221CAC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5497534" y="1672855"/>
                  <a:ext cx="0" cy="286562"/>
                </a:xfrm>
                <a:prstGeom prst="straightConnector1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26" name="AutoShape 190">
                  <a:extLst>
                    <a:ext uri="{FF2B5EF4-FFF2-40B4-BE49-F238E27FC236}">
                      <a16:creationId xmlns:a16="http://schemas.microsoft.com/office/drawing/2014/main" id="{E17860BD-DBFA-4F06-8F95-9FCBE64FCB18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203126" y="1677404"/>
                  <a:ext cx="0" cy="286562"/>
                </a:xfrm>
                <a:prstGeom prst="straightConnector1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27" name="AutoShape 191">
                  <a:extLst>
                    <a:ext uri="{FF2B5EF4-FFF2-40B4-BE49-F238E27FC236}">
                      <a16:creationId xmlns:a16="http://schemas.microsoft.com/office/drawing/2014/main" id="{0F1ABB53-2F38-42A0-AB4C-248F87D15EE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950345" y="1659829"/>
                  <a:ext cx="0" cy="286562"/>
                </a:xfrm>
                <a:prstGeom prst="straightConnector1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28" name="AutoShape 192">
                  <a:extLst>
                    <a:ext uri="{FF2B5EF4-FFF2-40B4-BE49-F238E27FC236}">
                      <a16:creationId xmlns:a16="http://schemas.microsoft.com/office/drawing/2014/main" id="{71EA0876-0B72-4E3B-A64B-473FFB91500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7665372" y="1659829"/>
                  <a:ext cx="0" cy="286562"/>
                </a:xfrm>
                <a:prstGeom prst="straightConnector1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40" name="AutoShape 192">
                  <a:extLst>
                    <a:ext uri="{FF2B5EF4-FFF2-40B4-BE49-F238E27FC236}">
                      <a16:creationId xmlns:a16="http://schemas.microsoft.com/office/drawing/2014/main" id="{A95A400C-C242-4B03-9DC0-0C9D6CFFBCC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8384234" y="1659138"/>
                  <a:ext cx="0" cy="286562"/>
                </a:xfrm>
                <a:prstGeom prst="straightConnector1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144" name="AutoShape 192">
                  <a:extLst>
                    <a:ext uri="{FF2B5EF4-FFF2-40B4-BE49-F238E27FC236}">
                      <a16:creationId xmlns:a16="http://schemas.microsoft.com/office/drawing/2014/main" id="{700EC79C-171C-4DB0-99B1-0509D842A63F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9102495" y="1659320"/>
                  <a:ext cx="0" cy="286562"/>
                </a:xfrm>
                <a:prstGeom prst="straightConnector1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sp>
              <p:nvSpPr>
                <p:cNvPr id="129" name="Text Box 196">
                  <a:extLst>
                    <a:ext uri="{FF2B5EF4-FFF2-40B4-BE49-F238E27FC236}">
                      <a16:creationId xmlns:a16="http://schemas.microsoft.com/office/drawing/2014/main" id="{0C64B890-3269-49D9-AB01-AEED1984F6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31504" y="1948328"/>
                  <a:ext cx="547349" cy="730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750"/>
                    </a:spcAft>
                  </a:pPr>
                  <a:r>
                    <a:rPr lang="fr-FR" sz="1050" dirty="0"/>
                    <a:t>0</a:t>
                  </a:r>
                  <a:endParaRPr lang="fr-FR" sz="1050" dirty="0">
                    <a:latin typeface="Arial" pitchFamily="34" charset="0"/>
                  </a:endParaRPr>
                </a:p>
              </p:txBody>
            </p:sp>
            <p:sp>
              <p:nvSpPr>
                <p:cNvPr id="130" name="Text Box 197">
                  <a:extLst>
                    <a:ext uri="{FF2B5EF4-FFF2-40B4-BE49-F238E27FC236}">
                      <a16:creationId xmlns:a16="http://schemas.microsoft.com/office/drawing/2014/main" id="{8E839239-DFA6-413B-9E28-172D3903874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68090" y="1936601"/>
                  <a:ext cx="736586" cy="730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750"/>
                    </a:spcAft>
                  </a:pPr>
                  <a:r>
                    <a:rPr lang="fr-FR" sz="1050" dirty="0">
                      <a:latin typeface="Calibri" pitchFamily="34" charset="0"/>
                    </a:rPr>
                    <a:t>1</a:t>
                  </a:r>
                  <a:endParaRPr lang="fr-FR" sz="1050" dirty="0">
                    <a:latin typeface="Arial" pitchFamily="34" charset="0"/>
                  </a:endParaRPr>
                </a:p>
              </p:txBody>
            </p:sp>
            <p:sp>
              <p:nvSpPr>
                <p:cNvPr id="131" name="Text Box 198">
                  <a:extLst>
                    <a:ext uri="{FF2B5EF4-FFF2-40B4-BE49-F238E27FC236}">
                      <a16:creationId xmlns:a16="http://schemas.microsoft.com/office/drawing/2014/main" id="{79E8EB5B-3C18-4EEA-A4CB-F4D63220D31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35816" y="1936601"/>
                  <a:ext cx="759342" cy="730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750"/>
                    </a:spcAft>
                  </a:pPr>
                  <a:r>
                    <a:rPr lang="fr-FR" sz="1050" dirty="0">
                      <a:latin typeface="Calibri" pitchFamily="34" charset="0"/>
                    </a:rPr>
                    <a:t>2</a:t>
                  </a:r>
                  <a:endParaRPr lang="fr-FR" sz="1050" dirty="0">
                    <a:latin typeface="Arial" pitchFamily="34" charset="0"/>
                  </a:endParaRPr>
                </a:p>
              </p:txBody>
            </p:sp>
            <p:sp>
              <p:nvSpPr>
                <p:cNvPr id="132" name="Text Box 199">
                  <a:extLst>
                    <a:ext uri="{FF2B5EF4-FFF2-40B4-BE49-F238E27FC236}">
                      <a16:creationId xmlns:a16="http://schemas.microsoft.com/office/drawing/2014/main" id="{50751870-B60F-44CA-AB04-6E94A54670B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81983" y="1936601"/>
                  <a:ext cx="750958" cy="730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750"/>
                    </a:spcAft>
                  </a:pPr>
                  <a:r>
                    <a:rPr lang="fr-FR" sz="1050" dirty="0">
                      <a:latin typeface="Calibri" pitchFamily="34" charset="0"/>
                    </a:rPr>
                    <a:t>3</a:t>
                  </a:r>
                  <a:endParaRPr lang="fr-FR" sz="1050" dirty="0">
                    <a:latin typeface="Arial" pitchFamily="34" charset="0"/>
                  </a:endParaRPr>
                </a:p>
              </p:txBody>
            </p:sp>
            <p:sp>
              <p:nvSpPr>
                <p:cNvPr id="133" name="Text Box 200">
                  <a:extLst>
                    <a:ext uri="{FF2B5EF4-FFF2-40B4-BE49-F238E27FC236}">
                      <a16:creationId xmlns:a16="http://schemas.microsoft.com/office/drawing/2014/main" id="{6DDEE4D7-87CD-448E-85E6-7A911279FF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18568" y="1936601"/>
                  <a:ext cx="777307" cy="730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750"/>
                    </a:spcAft>
                  </a:pPr>
                  <a:r>
                    <a:rPr lang="fr-FR" sz="1050" dirty="0">
                      <a:latin typeface="Calibri" pitchFamily="34" charset="0"/>
                    </a:rPr>
                    <a:t>4</a:t>
                  </a:r>
                  <a:endParaRPr lang="fr-FR" sz="1050" dirty="0">
                    <a:latin typeface="Arial" pitchFamily="34" charset="0"/>
                  </a:endParaRPr>
                </a:p>
              </p:txBody>
            </p:sp>
            <p:sp>
              <p:nvSpPr>
                <p:cNvPr id="134" name="Text Box 201">
                  <a:extLst>
                    <a:ext uri="{FF2B5EF4-FFF2-40B4-BE49-F238E27FC236}">
                      <a16:creationId xmlns:a16="http://schemas.microsoft.com/office/drawing/2014/main" id="{D798D963-E33E-4691-819B-3AEFE930AA5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70724" y="1936601"/>
                  <a:ext cx="857553" cy="730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750"/>
                    </a:spcAft>
                  </a:pPr>
                  <a:r>
                    <a:rPr lang="fr-FR" sz="1050" dirty="0">
                      <a:latin typeface="Calibri" pitchFamily="34" charset="0"/>
                    </a:rPr>
                    <a:t>5</a:t>
                  </a:r>
                  <a:endParaRPr lang="fr-FR" sz="1050" dirty="0">
                    <a:latin typeface="Arial" pitchFamily="34" charset="0"/>
                  </a:endParaRPr>
                </a:p>
              </p:txBody>
            </p:sp>
            <p:sp>
              <p:nvSpPr>
                <p:cNvPr id="135" name="Text Box 202">
                  <a:extLst>
                    <a:ext uri="{FF2B5EF4-FFF2-40B4-BE49-F238E27FC236}">
                      <a16:creationId xmlns:a16="http://schemas.microsoft.com/office/drawing/2014/main" id="{26413197-FD27-4186-AF94-F2BC1F3CB6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74972" y="1936601"/>
                  <a:ext cx="857553" cy="730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750"/>
                    </a:spcAft>
                  </a:pPr>
                  <a:r>
                    <a:rPr lang="fr-FR" sz="1050" dirty="0">
                      <a:latin typeface="Calibri" pitchFamily="34" charset="0"/>
                    </a:rPr>
                    <a:t>6</a:t>
                  </a:r>
                  <a:endParaRPr lang="fr-FR" sz="1050" dirty="0">
                    <a:latin typeface="Arial" pitchFamily="34" charset="0"/>
                  </a:endParaRPr>
                </a:p>
              </p:txBody>
            </p:sp>
            <p:sp>
              <p:nvSpPr>
                <p:cNvPr id="136" name="Text Box 203">
                  <a:extLst>
                    <a:ext uri="{FF2B5EF4-FFF2-40B4-BE49-F238E27FC236}">
                      <a16:creationId xmlns:a16="http://schemas.microsoft.com/office/drawing/2014/main" id="{CA6B0E61-0A3F-41AC-A1E8-C11377D82A4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24732" y="1936601"/>
                  <a:ext cx="857553" cy="730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750"/>
                    </a:spcAft>
                  </a:pPr>
                  <a:r>
                    <a:rPr lang="fr-FR" sz="1050" dirty="0">
                      <a:latin typeface="Calibri" pitchFamily="34" charset="0"/>
                    </a:rPr>
                    <a:t>7</a:t>
                  </a:r>
                  <a:endParaRPr lang="fr-FR" sz="1050" dirty="0">
                    <a:latin typeface="Arial" pitchFamily="34" charset="0"/>
                  </a:endParaRPr>
                </a:p>
              </p:txBody>
            </p:sp>
            <p:sp>
              <p:nvSpPr>
                <p:cNvPr id="137" name="Text Box 204">
                  <a:extLst>
                    <a:ext uri="{FF2B5EF4-FFF2-40B4-BE49-F238E27FC236}">
                      <a16:creationId xmlns:a16="http://schemas.microsoft.com/office/drawing/2014/main" id="{8BF4E4FE-F406-4E9E-928E-29C6EFDAFF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526585" y="1936601"/>
                  <a:ext cx="857553" cy="730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750"/>
                    </a:spcAft>
                  </a:pPr>
                  <a:r>
                    <a:rPr lang="fr-FR" sz="1050" dirty="0">
                      <a:latin typeface="Calibri" pitchFamily="34" charset="0"/>
                    </a:rPr>
                    <a:t>8</a:t>
                  </a:r>
                  <a:endParaRPr lang="fr-FR" sz="1050" dirty="0">
                    <a:latin typeface="Arial" pitchFamily="34" charset="0"/>
                  </a:endParaRPr>
                </a:p>
              </p:txBody>
            </p:sp>
            <p:sp>
              <p:nvSpPr>
                <p:cNvPr id="142" name="Text Box 204">
                  <a:extLst>
                    <a:ext uri="{FF2B5EF4-FFF2-40B4-BE49-F238E27FC236}">
                      <a16:creationId xmlns:a16="http://schemas.microsoft.com/office/drawing/2014/main" id="{7C1CB8E5-42C5-47FC-8AF6-5172DAB3F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245447" y="1935910"/>
                  <a:ext cx="857553" cy="730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750"/>
                    </a:spcAft>
                  </a:pPr>
                  <a:r>
                    <a:rPr lang="fr-FR" sz="1050" dirty="0">
                      <a:latin typeface="Calibri" pitchFamily="34" charset="0"/>
                    </a:rPr>
                    <a:t>9</a:t>
                  </a:r>
                  <a:endParaRPr lang="fr-FR" sz="1050" dirty="0">
                    <a:latin typeface="Arial" pitchFamily="34" charset="0"/>
                  </a:endParaRPr>
                </a:p>
              </p:txBody>
            </p:sp>
            <p:sp>
              <p:nvSpPr>
                <p:cNvPr id="146" name="Text Box 204">
                  <a:extLst>
                    <a:ext uri="{FF2B5EF4-FFF2-40B4-BE49-F238E27FC236}">
                      <a16:creationId xmlns:a16="http://schemas.microsoft.com/office/drawing/2014/main" id="{066B65A3-119B-4506-A699-49F27298D6B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924702" y="1936092"/>
                  <a:ext cx="857553" cy="730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750"/>
                    </a:spcAft>
                  </a:pPr>
                  <a:r>
                    <a:rPr lang="fr-FR" sz="1050" dirty="0">
                      <a:latin typeface="Calibri" pitchFamily="34" charset="0"/>
                    </a:rPr>
                    <a:t>10</a:t>
                  </a:r>
                  <a:endParaRPr lang="fr-FR" sz="1050" dirty="0">
                    <a:latin typeface="Arial" pitchFamily="34" charset="0"/>
                  </a:endParaRPr>
                </a:p>
              </p:txBody>
            </p:sp>
          </p:grpSp>
        </p:grpSp>
        <p:cxnSp>
          <p:nvCxnSpPr>
            <p:cNvPr id="316" name="AutoShape 192">
              <a:extLst>
                <a:ext uri="{FF2B5EF4-FFF2-40B4-BE49-F238E27FC236}">
                  <a16:creationId xmlns:a16="http://schemas.microsoft.com/office/drawing/2014/main" id="{6ED2ED81-77E0-4D38-BCB4-5784428979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808728" y="2349062"/>
              <a:ext cx="0" cy="286562"/>
            </a:xfrm>
            <a:prstGeom prst="straightConnector1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318" name="Text Box 204">
              <a:extLst>
                <a:ext uri="{FF2B5EF4-FFF2-40B4-BE49-F238E27FC236}">
                  <a16:creationId xmlns:a16="http://schemas.microsoft.com/office/drawing/2014/main" id="{EA158661-C1D4-4EFA-A9A6-BAD0499083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3245" y="2625834"/>
              <a:ext cx="857553" cy="73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spcAft>
                  <a:spcPts val="750"/>
                </a:spcAft>
              </a:pPr>
              <a:r>
                <a:rPr lang="fr-FR" sz="1050" dirty="0">
                  <a:latin typeface="Calibri" pitchFamily="34" charset="0"/>
                </a:rPr>
                <a:t>11</a:t>
              </a:r>
              <a:endParaRPr lang="fr-FR" sz="1050" dirty="0">
                <a:latin typeface="Arial" pitchFamily="34" charset="0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D53B8E6-DC63-4329-9EFE-56A5AD5E8B81}"/>
              </a:ext>
            </a:extLst>
          </p:cNvPr>
          <p:cNvSpPr txBox="1">
            <a:spLocks/>
          </p:cNvSpPr>
          <p:nvPr/>
        </p:nvSpPr>
        <p:spPr bwMode="auto">
          <a:xfrm>
            <a:off x="2737225" y="4168658"/>
            <a:ext cx="6815155" cy="332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42925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indent="0" algn="ctr" eaLnBrk="1" hangingPunct="1">
              <a:buNone/>
            </a:pPr>
            <a:r>
              <a:rPr lang="pt-BR" altLang="pt-BR" sz="18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rPr>
              <a:t>Suposição... “chute”: depende do olho do medidor.</a:t>
            </a:r>
            <a:endParaRPr lang="en-US" altLang="pt-BR" sz="18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26626" name="Conector reto 26625">
            <a:extLst>
              <a:ext uri="{FF2B5EF4-FFF2-40B4-BE49-F238E27FC236}">
                <a16:creationId xmlns:a16="http://schemas.microsoft.com/office/drawing/2014/main" id="{66D13444-8797-46D4-BFE1-C82D7D36E4DB}"/>
              </a:ext>
            </a:extLst>
          </p:cNvPr>
          <p:cNvCxnSpPr>
            <a:cxnSpLocks/>
          </p:cNvCxnSpPr>
          <p:nvPr/>
        </p:nvCxnSpPr>
        <p:spPr>
          <a:xfrm>
            <a:off x="9031553" y="1646804"/>
            <a:ext cx="0" cy="1253074"/>
          </a:xfrm>
          <a:prstGeom prst="line">
            <a:avLst/>
          </a:prstGeom>
          <a:ln w="15875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Conector reto 341">
            <a:extLst>
              <a:ext uri="{FF2B5EF4-FFF2-40B4-BE49-F238E27FC236}">
                <a16:creationId xmlns:a16="http://schemas.microsoft.com/office/drawing/2014/main" id="{402000B7-2902-43FF-8B25-39DE7438FA30}"/>
              </a:ext>
            </a:extLst>
          </p:cNvPr>
          <p:cNvCxnSpPr>
            <a:cxnSpLocks/>
          </p:cNvCxnSpPr>
          <p:nvPr/>
        </p:nvCxnSpPr>
        <p:spPr>
          <a:xfrm>
            <a:off x="9031553" y="2909273"/>
            <a:ext cx="0" cy="942899"/>
          </a:xfrm>
          <a:prstGeom prst="line">
            <a:avLst/>
          </a:prstGeom>
          <a:ln w="15875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 Box 6">
            <a:extLst>
              <a:ext uri="{FF2B5EF4-FFF2-40B4-BE49-F238E27FC236}">
                <a16:creationId xmlns:a16="http://schemas.microsoft.com/office/drawing/2014/main" id="{842D0B0F-687A-4FAF-8D65-E5BF7CF7633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177749" y="2497432"/>
            <a:ext cx="1985411" cy="35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8230" tIns="39115" rIns="78230" bIns="39115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 ilustrativo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33DE099-8A9C-EC45-BB0A-AAD1B767A1B0}"/>
              </a:ext>
            </a:extLst>
          </p:cNvPr>
          <p:cNvSpPr/>
          <p:nvPr/>
        </p:nvSpPr>
        <p:spPr>
          <a:xfrm>
            <a:off x="1909907" y="743750"/>
            <a:ext cx="7268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dirty="0" err="1"/>
              <a:t>Grandeza</a:t>
            </a:r>
            <a:r>
              <a:rPr lang="fr-FR" i="1" dirty="0"/>
              <a:t> </a:t>
            </a:r>
            <a:r>
              <a:rPr lang="fr-FR" i="1" dirty="0" err="1"/>
              <a:t>física</a:t>
            </a:r>
            <a:r>
              <a:rPr lang="fr-FR" i="1" dirty="0"/>
              <a:t> </a:t>
            </a:r>
            <a:r>
              <a:rPr lang="fr-FR" i="1" dirty="0" err="1"/>
              <a:t>direta</a:t>
            </a:r>
            <a:r>
              <a:rPr lang="fr-FR" dirty="0"/>
              <a:t>: </a:t>
            </a:r>
            <a:r>
              <a:rPr lang="fr-FR" i="1" dirty="0" err="1">
                <a:solidFill>
                  <a:srgbClr val="FF0000"/>
                </a:solidFill>
              </a:rPr>
              <a:t>Medida</a:t>
            </a:r>
            <a:r>
              <a:rPr lang="fr-FR" dirty="0"/>
              <a:t> e </a:t>
            </a:r>
            <a:r>
              <a:rPr lang="fr-FR" i="1" dirty="0" err="1">
                <a:solidFill>
                  <a:schemeClr val="accent4">
                    <a:lumMod val="75000"/>
                  </a:schemeClr>
                </a:solidFill>
              </a:rPr>
              <a:t>Precisão</a:t>
            </a:r>
            <a:endParaRPr lang="pt-BR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7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3" grpId="0" animBg="1"/>
      <p:bldP spid="34" grpId="0" animBg="1"/>
      <p:bldP spid="314" grpId="0" animBg="1"/>
      <p:bldP spid="16" grpId="0"/>
      <p:bldP spid="16" grpId="1"/>
      <p:bldP spid="16" grpId="2"/>
      <p:bldP spid="16" grpId="3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035" name="Rectangle 3"/>
          <p:cNvSpPr>
            <a:spLocks noChangeArrowheads="1"/>
          </p:cNvSpPr>
          <p:nvPr/>
        </p:nvSpPr>
        <p:spPr bwMode="auto">
          <a:xfrm>
            <a:off x="2771402" y="1159262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/>
              <a:t> </a:t>
            </a:r>
            <a:endParaRPr lang="fr-FR" sz="1350"/>
          </a:p>
        </p:txBody>
      </p:sp>
      <p:sp>
        <p:nvSpPr>
          <p:cNvPr id="814090" name="Rectangle 10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814092" name="Rectangle 12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72" name="CaixaDeTexto 71"/>
          <p:cNvSpPr txBox="1"/>
          <p:nvPr/>
        </p:nvSpPr>
        <p:spPr>
          <a:xfrm>
            <a:off x="407368" y="2290765"/>
            <a:ext cx="11377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Algarismos significativos: são aqueles que usamos para representar uma dada medida direta ou indireta, com um e somente um algarismo avaliado. </a:t>
            </a:r>
          </a:p>
        </p:txBody>
      </p:sp>
      <p:sp>
        <p:nvSpPr>
          <p:cNvPr id="954415" name="Rectangle 47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2" name="Rectangle 6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4" name="Rectangle 8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7" name="Rectangle 11"/>
          <p:cNvSpPr>
            <a:spLocks noChangeArrowheads="1"/>
          </p:cNvSpPr>
          <p:nvPr/>
        </p:nvSpPr>
        <p:spPr bwMode="auto">
          <a:xfrm>
            <a:off x="2667003" y="89020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9" name="Rectangle 13"/>
          <p:cNvSpPr>
            <a:spLocks noChangeArrowheads="1"/>
          </p:cNvSpPr>
          <p:nvPr/>
        </p:nvSpPr>
        <p:spPr bwMode="auto">
          <a:xfrm>
            <a:off x="2771402" y="1209268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/>
              <a:t> </a:t>
            </a:r>
            <a:endParaRPr lang="fr-FR" sz="1350"/>
          </a:p>
        </p:txBody>
      </p:sp>
      <p:sp>
        <p:nvSpPr>
          <p:cNvPr id="957449" name="Rectangle 9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58" name="Rectangle 6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61" name="Rectangle 9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896" name="Rectangle 8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898" name="Rectangle 10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900" name="Rectangle 12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0918" name="Rectangle 6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0920" name="Rectangle 8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32" name="Seta para baixo 31"/>
          <p:cNvSpPr/>
          <p:nvPr/>
        </p:nvSpPr>
        <p:spPr>
          <a:xfrm rot="16200000">
            <a:off x="5666576" y="215164"/>
            <a:ext cx="875807" cy="2234214"/>
          </a:xfrm>
          <a:prstGeom prst="downArrow">
            <a:avLst>
              <a:gd name="adj1" fmla="val 50000"/>
              <a:gd name="adj2" fmla="val 87702"/>
            </a:avLst>
          </a:prstGeom>
          <a:solidFill>
            <a:srgbClr val="932968"/>
          </a:solidFill>
          <a:ln w="127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sz="2000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Limitações</a:t>
            </a:r>
            <a:endParaRPr lang="pt-BR" sz="1200" i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2379706" y="764705"/>
            <a:ext cx="21967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i="1" dirty="0"/>
              <a:t>A medida de uma grandeza física 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7355666" y="955104"/>
            <a:ext cx="21967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i="1" dirty="0"/>
              <a:t>Sempre aproximada</a:t>
            </a:r>
          </a:p>
        </p:txBody>
      </p:sp>
      <p:sp>
        <p:nvSpPr>
          <p:cNvPr id="38" name="Seta para baixo 37"/>
          <p:cNvSpPr/>
          <p:nvPr/>
        </p:nvSpPr>
        <p:spPr>
          <a:xfrm>
            <a:off x="5812554" y="1772816"/>
            <a:ext cx="375050" cy="432644"/>
          </a:xfrm>
          <a:prstGeom prst="downArrow">
            <a:avLst/>
          </a:prstGeom>
          <a:solidFill>
            <a:srgbClr val="932968"/>
          </a:solidFill>
          <a:ln w="127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1943" name="Rectangle 7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1948" name="Rectangle 12"/>
              <p:cNvSpPr>
                <a:spLocks noChangeArrowheads="1"/>
              </p:cNvSpPr>
              <p:nvPr/>
            </p:nvSpPr>
            <p:spPr bwMode="auto">
              <a:xfrm>
                <a:off x="407368" y="3775667"/>
                <a:ext cx="11377264" cy="11772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just"/>
                <a:r>
                  <a:rPr lang="pt-BR" dirty="0">
                    <a:ea typeface="Times New Roman" panose="02020603050405020304" pitchFamily="18" charset="0"/>
                  </a:rPr>
                  <a:t>Exemplo 03: Ao afirmarmos que o resultado de uma medida é </a:t>
                </a:r>
                <a14:m>
                  <m:oMath xmlns:m="http://schemas.openxmlformats.org/officeDocument/2006/math">
                    <m:r>
                      <a:rPr lang="pt-B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itchFamily="18" charset="0"/>
                      </a:rPr>
                      <m:t>3,24</m:t>
                    </m:r>
                    <m:r>
                      <a:rPr lang="pt-BR" i="1">
                        <a:latin typeface="Cambria Math" panose="02040503050406030204" pitchFamily="18" charset="0"/>
                        <a:ea typeface="Times New Roman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Times New Roman" pitchFamily="18" charset="0"/>
                      </a:rPr>
                      <m:t>𝑐𝑚</m:t>
                    </m:r>
                  </m:oMath>
                </a14:m>
                <a:r>
                  <a:rPr lang="pt-BR" dirty="0">
                    <a:ea typeface="Times New Roman" pitchFamily="18" charset="0"/>
                  </a:rPr>
                  <a:t>, afirmamos que os algarismos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  <a:ea typeface="Times New Roman" pitchFamily="18" charset="0"/>
                      </a:rPr>
                      <m:t>3</m:t>
                    </m:r>
                  </m:oMath>
                </a14:m>
                <a:r>
                  <a:rPr lang="pt-BR" dirty="0">
                    <a:ea typeface="Times New Roman" pitchFamily="18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  <a:ea typeface="Times New Roman" pitchFamily="18" charset="0"/>
                      </a:rPr>
                      <m:t>2</m:t>
                    </m:r>
                  </m:oMath>
                </a14:m>
                <a:r>
                  <a:rPr lang="pt-BR" dirty="0">
                    <a:ea typeface="Times New Roman" pitchFamily="18" charset="0"/>
                  </a:rPr>
                  <a:t> são definidos pela escala do equipamento (medida direta) e o algarismo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  <a:ea typeface="Times New Roman" pitchFamily="18" charset="0"/>
                      </a:rPr>
                      <m:t>4</m:t>
                    </m:r>
                  </m:oMath>
                </a14:m>
                <a:r>
                  <a:rPr lang="pt-BR" dirty="0">
                    <a:ea typeface="Times New Roman" pitchFamily="18" charset="0"/>
                  </a:rPr>
                  <a:t> é duvidoso, pois veio de uma avaliação (toda medida tem algarismo avaliado!). </a:t>
                </a:r>
                <a:endParaRPr lang="pt-BR" dirty="0"/>
              </a:p>
            </p:txBody>
          </p:sp>
        </mc:Choice>
        <mc:Fallback xmlns="">
          <p:sp>
            <p:nvSpPr>
              <p:cNvPr id="1191948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368" y="3775667"/>
                <a:ext cx="11377264" cy="1177245"/>
              </a:xfrm>
              <a:prstGeom prst="rect">
                <a:avLst/>
              </a:prstGeom>
              <a:blipFill>
                <a:blip r:embed="rId2"/>
                <a:stretch>
                  <a:fillRect l="-1116" t="-5376" r="-1116" b="-1397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tângulo 48"/>
          <p:cNvSpPr/>
          <p:nvPr/>
        </p:nvSpPr>
        <p:spPr>
          <a:xfrm>
            <a:off x="1524000" y="5649923"/>
            <a:ext cx="90364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i="1" dirty="0">
                <a:solidFill>
                  <a:srgbClr val="FF0000"/>
                </a:solidFill>
              </a:rPr>
              <a:t>Toda grandeza deve ter somente um </a:t>
            </a:r>
            <a:r>
              <a:rPr lang="pt-BR" b="1" i="1" dirty="0">
                <a:solidFill>
                  <a:schemeClr val="accent4">
                    <a:lumMod val="75000"/>
                  </a:schemeClr>
                </a:solidFill>
              </a:rPr>
              <a:t>único algarismo duvidoso</a:t>
            </a:r>
            <a:r>
              <a:rPr lang="pt-BR" i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F266D-53D0-1B49-886A-8F726FED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r>
              <a:rPr lang="fr-FR" dirty="0"/>
              <a:t> 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A73F8F-29A0-494F-8685-AC9E6A290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EE5D9-B0BC-1F46-A0A5-9D38225F7873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2A2C31-E751-DF46-A7D6-8D9AAFACE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02D41D-D0B5-D049-A73E-19B2C7DD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9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utoUpdateAnimBg="0"/>
      <p:bldP spid="32" grpId="0" animBg="1" autoUpdateAnimBg="0"/>
      <p:bldP spid="35" grpId="0" autoUpdateAnimBg="0"/>
      <p:bldP spid="36" grpId="0" autoUpdateAnimBg="0"/>
      <p:bldP spid="38" grpId="0" animBg="1" autoUpdateAnimBg="0"/>
      <p:bldP spid="1191948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407368" y="1501018"/>
            <a:ext cx="11377264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 algn="just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pt-BR" dirty="0">
                <a:sym typeface="Wingdings" panose="05000000000000000000" pitchFamily="2" charset="2"/>
              </a:rPr>
              <a:t>Quem não respeitar alguma das normas de segurança será punido. As penalidades são desde a PERDA DE PONTOS à SUSPENSÃO/EXCLUSÃO da disciplina;</a:t>
            </a:r>
          </a:p>
          <a:p>
            <a:pPr marL="214308" indent="-214308" algn="just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pt-BR" dirty="0">
                <a:sym typeface="Wingdings" panose="05000000000000000000" pitchFamily="2" charset="2"/>
              </a:rPr>
              <a:t>Todos os experimentos são seguros desde que sejam executados com segurança;</a:t>
            </a:r>
          </a:p>
          <a:p>
            <a:pPr marL="214308" indent="-214308" algn="just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pt-BR" dirty="0">
                <a:sym typeface="Wingdings" panose="05000000000000000000" pitchFamily="2" charset="2"/>
              </a:rPr>
              <a:t>Cuidado ao deformar a mola nos experimentos “massa/mola”. Deformações em excesso podem resultar no DISPARO de massas causando acidentes;</a:t>
            </a:r>
          </a:p>
          <a:p>
            <a:pPr marL="214308" indent="-214308" algn="just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pt-BR" dirty="0">
                <a:sym typeface="Wingdings" panose="05000000000000000000" pitchFamily="2" charset="2"/>
              </a:rPr>
              <a:t>Após executar experimentos que envolvam AQUECIMENTO não toque nos equipamento da bancada antes de verificar a temperatura da mesma;</a:t>
            </a:r>
          </a:p>
          <a:p>
            <a:pPr marL="214308" indent="-214308" algn="just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pt-BR" dirty="0">
                <a:sym typeface="Wingdings" panose="05000000000000000000" pitchFamily="2" charset="2"/>
              </a:rPr>
              <a:t>Antes de executar algum experimento que envolva equilibrar corpos em hastes metálicas, como por exemplo pêndulo simples e massa/mola, verifique se os equipamentos estão devidamente presos sobre a bancada;</a:t>
            </a:r>
          </a:p>
          <a:p>
            <a:pPr marL="214308" indent="-214308" algn="just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pt-BR" dirty="0">
                <a:sym typeface="Wingdings" panose="05000000000000000000" pitchFamily="2" charset="2"/>
              </a:rPr>
              <a:t>Os alunos devem entregar a bancada LIMPA e ORGANIZADA; O grupo que deixar a bancada suja e desorganizada perderá ponto.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407705" y="692696"/>
            <a:ext cx="11377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/>
              <a:t>“A postura do estudante dentro do laboratório é seu reflexo profissional no ambiente de trabalho”</a:t>
            </a:r>
            <a:endParaRPr lang="pt-BR" sz="1600" i="1" dirty="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Normas</a:t>
            </a:r>
            <a:r>
              <a:rPr lang="fr-FR" dirty="0"/>
              <a:t> de </a:t>
            </a:r>
            <a:r>
              <a:rPr lang="fr-FR" dirty="0" err="1"/>
              <a:t>Segurança</a:t>
            </a:r>
            <a:r>
              <a:rPr lang="fr-FR" dirty="0"/>
              <a:t> no </a:t>
            </a:r>
            <a:r>
              <a:rPr lang="fr-FR" dirty="0" err="1"/>
              <a:t>Laboratório</a:t>
            </a:r>
            <a:endParaRPr lang="fr-FR" dirty="0"/>
          </a:p>
        </p:txBody>
      </p:sp>
      <p:sp>
        <p:nvSpPr>
          <p:cNvPr id="13" name="Espaço Reservado para Data 12">
            <a:extLst>
              <a:ext uri="{FF2B5EF4-FFF2-40B4-BE49-F238E27FC236}">
                <a16:creationId xmlns:a16="http://schemas.microsoft.com/office/drawing/2014/main" id="{877C92D9-69CC-FB46-8AE2-82A2BA673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0CA36-404E-D942-8D10-79527D226E13}" type="datetime8">
              <a:rPr lang="pt-BR" smtClean="0"/>
              <a:t>29/05/2022 10:28</a:t>
            </a:fld>
            <a:endParaRPr lang="fr-FR" dirty="0"/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375FD43A-BDFB-EE4E-95A6-46D7325D2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A8A2DF-3218-F646-9C1E-D816BC8D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445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6A03814F-9E6B-6840-B4A5-517F9864C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r>
              <a:rPr lang="fr-FR" dirty="0"/>
              <a:t> </a:t>
            </a:r>
            <a:endParaRPr lang="pt-BR" dirty="0"/>
          </a:p>
        </p:txBody>
      </p:sp>
      <p:sp>
        <p:nvSpPr>
          <p:cNvPr id="11" name="Espaço Reservado para Data 10">
            <a:extLst>
              <a:ext uri="{FF2B5EF4-FFF2-40B4-BE49-F238E27FC236}">
                <a16:creationId xmlns:a16="http://schemas.microsoft.com/office/drawing/2014/main" id="{7ED8A24D-B4A0-4C28-A803-0F682544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45D-39F9-9C45-86FE-F28D803BED67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899CE9BB-68EA-4376-AD8C-08C5790AF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7883E679-F48E-48D7-8162-22F0AB138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40</a:t>
            </a:fld>
            <a:endParaRPr lang="fr-FR"/>
          </a:p>
        </p:txBody>
      </p:sp>
      <p:graphicFrame>
        <p:nvGraphicFramePr>
          <p:cNvPr id="257027" name="Group 3">
            <a:extLst>
              <a:ext uri="{FF2B5EF4-FFF2-40B4-BE49-F238E27FC236}">
                <a16:creationId xmlns:a16="http://schemas.microsoft.com/office/drawing/2014/main" id="{C2675E67-FB61-4F03-AC1C-54AB8650DD27}"/>
              </a:ext>
            </a:extLst>
          </p:cNvPr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3602867301"/>
              </p:ext>
            </p:extLst>
          </p:nvPr>
        </p:nvGraphicFramePr>
        <p:xfrm>
          <a:off x="2423593" y="1630663"/>
          <a:ext cx="7008717" cy="2796908"/>
        </p:xfrm>
        <a:graphic>
          <a:graphicData uri="http://schemas.openxmlformats.org/drawingml/2006/table">
            <a:tbl>
              <a:tblPr/>
              <a:tblGrid>
                <a:gridCol w="3735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3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69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Valor da medida em metros</a:t>
                      </a:r>
                    </a:p>
                  </a:txBody>
                  <a:tcPr marL="70954" marR="70954" marT="35475" marB="35475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Número de significativos</a:t>
                      </a:r>
                    </a:p>
                  </a:txBody>
                  <a:tcPr marL="70954" marR="70954" marT="35475" marB="35475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954" marR="70954" marT="35475" marB="3547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954" marR="70954" marT="35475" marB="3547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954" marR="70954" marT="35475" marB="3547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954" marR="70954" marT="35475" marB="3547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954" marR="70954" marT="35475" marB="3547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954" marR="70954" marT="35475" marB="3547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954" marR="70954" marT="35475" marB="3547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954" marR="70954" marT="35475" marB="3547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 Box 25">
            <a:extLst>
              <a:ext uri="{FF2B5EF4-FFF2-40B4-BE49-F238E27FC236}">
                <a16:creationId xmlns:a16="http://schemas.microsoft.com/office/drawing/2014/main" id="{3A4B34E7-1EC6-4193-8936-601ED20E0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483" y="788466"/>
            <a:ext cx="2668024" cy="440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0954" tIns="35477" rIns="70954" bIns="35477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Exercício de fixação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8C63285-D386-4A2F-8CAA-7E552BF5D6B7}"/>
              </a:ext>
            </a:extLst>
          </p:cNvPr>
          <p:cNvSpPr/>
          <p:nvPr/>
        </p:nvSpPr>
        <p:spPr>
          <a:xfrm>
            <a:off x="3874162" y="2313909"/>
            <a:ext cx="1031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>
              <a:spcBef>
                <a:spcPct val="20000"/>
              </a:spcBef>
            </a:pPr>
            <a:r>
              <a:rPr lang="pt-BR" dirty="0"/>
              <a:t>57,89</a:t>
            </a:r>
            <a:r>
              <a:rPr lang="pt-BR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EFB27BC-41CA-46CC-BAAD-6DEC15F1A7E0}"/>
              </a:ext>
            </a:extLst>
          </p:cNvPr>
          <p:cNvSpPr/>
          <p:nvPr/>
        </p:nvSpPr>
        <p:spPr>
          <a:xfrm>
            <a:off x="3613708" y="2850107"/>
            <a:ext cx="1441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>
              <a:spcBef>
                <a:spcPct val="20000"/>
              </a:spcBef>
            </a:pPr>
            <a:r>
              <a:rPr lang="pt-BR" dirty="0"/>
              <a:t>5,7</a:t>
            </a:r>
            <a:r>
              <a:rPr lang="pt-BR" dirty="0">
                <a:solidFill>
                  <a:srgbClr val="FF0000"/>
                </a:solidFill>
              </a:rPr>
              <a:t>9</a:t>
            </a:r>
            <a:r>
              <a:rPr lang="pt-BR" dirty="0"/>
              <a:t> x 10</a:t>
            </a:r>
            <a:r>
              <a:rPr lang="pt-BR" baseline="30000" dirty="0"/>
              <a:t>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108E1F8-CC1C-43A1-8421-8F737A904A75}"/>
              </a:ext>
            </a:extLst>
          </p:cNvPr>
          <p:cNvSpPr/>
          <p:nvPr/>
        </p:nvSpPr>
        <p:spPr>
          <a:xfrm>
            <a:off x="3305930" y="3390803"/>
            <a:ext cx="2210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>
              <a:spcBef>
                <a:spcPct val="20000"/>
              </a:spcBef>
            </a:pPr>
            <a:r>
              <a:rPr lang="pt-BR" dirty="0"/>
              <a:t>5,789632</a:t>
            </a:r>
            <a:r>
              <a:rPr lang="pt-BR" dirty="0">
                <a:solidFill>
                  <a:srgbClr val="FF0000"/>
                </a:solidFill>
              </a:rPr>
              <a:t>1</a:t>
            </a:r>
            <a:r>
              <a:rPr lang="pt-BR" dirty="0"/>
              <a:t> x 10</a:t>
            </a:r>
            <a:r>
              <a:rPr lang="pt-BR" baseline="30000" dirty="0"/>
              <a:t>1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CE0696-3F69-4256-AE80-A1BC08EB7B3F}"/>
              </a:ext>
            </a:extLst>
          </p:cNvPr>
          <p:cNvSpPr/>
          <p:nvPr/>
        </p:nvSpPr>
        <p:spPr>
          <a:xfrm>
            <a:off x="3745920" y="3931499"/>
            <a:ext cx="1287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>
              <a:spcBef>
                <a:spcPct val="20000"/>
              </a:spcBef>
            </a:pPr>
            <a:r>
              <a:rPr lang="pt-BR" dirty="0"/>
              <a:t>0,</a:t>
            </a:r>
            <a:r>
              <a:rPr lang="pt-BR" dirty="0">
                <a:solidFill>
                  <a:srgbClr val="FF0000"/>
                </a:solidFill>
              </a:rPr>
              <a:t>6</a:t>
            </a:r>
            <a:r>
              <a:rPr lang="pt-BR" dirty="0"/>
              <a:t> x 10</a:t>
            </a:r>
            <a:r>
              <a:rPr lang="pt-BR" baseline="30000" dirty="0"/>
              <a:t>2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C6C673A-EE12-4F4A-ADE8-2B5E831EF48C}"/>
              </a:ext>
            </a:extLst>
          </p:cNvPr>
          <p:cNvSpPr/>
          <p:nvPr/>
        </p:nvSpPr>
        <p:spPr>
          <a:xfrm>
            <a:off x="7478203" y="2313908"/>
            <a:ext cx="338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>
              <a:spcBef>
                <a:spcPct val="20000"/>
              </a:spcBef>
            </a:pPr>
            <a:r>
              <a:rPr lang="pt-BR" dirty="0"/>
              <a:t>5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E8639C7-A2D8-455C-ABBD-B806436BED3B}"/>
              </a:ext>
            </a:extLst>
          </p:cNvPr>
          <p:cNvSpPr/>
          <p:nvPr/>
        </p:nvSpPr>
        <p:spPr>
          <a:xfrm>
            <a:off x="7481497" y="2854171"/>
            <a:ext cx="338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>
              <a:spcBef>
                <a:spcPct val="20000"/>
              </a:spcBef>
            </a:pPr>
            <a:r>
              <a:rPr lang="pt-BR" dirty="0"/>
              <a:t>3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0314843-59CE-4904-8933-D4818932B3C9}"/>
              </a:ext>
            </a:extLst>
          </p:cNvPr>
          <p:cNvSpPr/>
          <p:nvPr/>
        </p:nvSpPr>
        <p:spPr>
          <a:xfrm>
            <a:off x="7478203" y="3390990"/>
            <a:ext cx="338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>
              <a:spcBef>
                <a:spcPct val="20000"/>
              </a:spcBef>
            </a:pPr>
            <a:r>
              <a:rPr lang="pt-BR" dirty="0"/>
              <a:t>8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F3139FF-8ED8-4A28-B3CE-9ACDBD97B84B}"/>
              </a:ext>
            </a:extLst>
          </p:cNvPr>
          <p:cNvSpPr/>
          <p:nvPr/>
        </p:nvSpPr>
        <p:spPr>
          <a:xfrm>
            <a:off x="7478203" y="3940691"/>
            <a:ext cx="338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>
              <a:spcBef>
                <a:spcPct val="20000"/>
              </a:spcBef>
            </a:pPr>
            <a:r>
              <a:rPr lang="pt-BR" dirty="0"/>
              <a:t>1</a:t>
            </a:r>
          </a:p>
        </p:txBody>
      </p:sp>
      <p:sp>
        <p:nvSpPr>
          <p:cNvPr id="22" name="Text Box 62">
            <a:extLst>
              <a:ext uri="{FF2B5EF4-FFF2-40B4-BE49-F238E27FC236}">
                <a16:creationId xmlns:a16="http://schemas.microsoft.com/office/drawing/2014/main" id="{C25C4C59-0DDA-41D9-9A51-E6C714F11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536" y="4778483"/>
            <a:ext cx="8280920" cy="440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0954" tIns="35477" rIns="70954" bIns="35477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se o valor da última medida fosse convertido em milímetros?</a:t>
            </a:r>
          </a:p>
        </p:txBody>
      </p:sp>
    </p:spTree>
    <p:extLst>
      <p:ext uri="{BB962C8B-B14F-4D97-AF65-F5344CB8AC3E}">
        <p14:creationId xmlns:p14="http://schemas.microsoft.com/office/powerpoint/2010/main" val="218168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62">
            <a:extLst>
              <a:ext uri="{FF2B5EF4-FFF2-40B4-BE49-F238E27FC236}">
                <a16:creationId xmlns:a16="http://schemas.microsoft.com/office/drawing/2014/main" id="{DB25CC23-1730-4E71-988F-B591817F3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066" y="1560383"/>
            <a:ext cx="7922285" cy="440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0954" tIns="35477" rIns="70954" bIns="35477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se o valor da última medida fosse convertido em milímetros?</a:t>
            </a:r>
          </a:p>
        </p:txBody>
      </p:sp>
      <p:sp>
        <p:nvSpPr>
          <p:cNvPr id="17" name="Título 16">
            <a:extLst>
              <a:ext uri="{FF2B5EF4-FFF2-40B4-BE49-F238E27FC236}">
                <a16:creationId xmlns:a16="http://schemas.microsoft.com/office/drawing/2014/main" id="{7D2DB843-AFF0-B649-BD8E-291CCD31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r>
              <a:rPr lang="fr-FR" dirty="0"/>
              <a:t> </a:t>
            </a:r>
            <a:endParaRPr lang="pt-BR" dirty="0"/>
          </a:p>
        </p:txBody>
      </p:sp>
      <p:sp>
        <p:nvSpPr>
          <p:cNvPr id="19" name="Espaço Reservado para Data 18">
            <a:extLst>
              <a:ext uri="{FF2B5EF4-FFF2-40B4-BE49-F238E27FC236}">
                <a16:creationId xmlns:a16="http://schemas.microsoft.com/office/drawing/2014/main" id="{F4506AD4-1323-7142-82D9-723F2A59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368CF-8B06-B74D-AA00-ACF13162369C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20" name="Espaço Reservado para Rodapé 19">
            <a:extLst>
              <a:ext uri="{FF2B5EF4-FFF2-40B4-BE49-F238E27FC236}">
                <a16:creationId xmlns:a16="http://schemas.microsoft.com/office/drawing/2014/main" id="{E592DCFD-B8C0-BA4A-87FE-49121A4F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21" name="Espaço Reservado para Número de Slide 20">
            <a:extLst>
              <a:ext uri="{FF2B5EF4-FFF2-40B4-BE49-F238E27FC236}">
                <a16:creationId xmlns:a16="http://schemas.microsoft.com/office/drawing/2014/main" id="{61A4ABC3-F462-0744-BCD8-D72F7F2D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41</a:t>
            </a:fld>
            <a:endParaRPr lang="fr-FR"/>
          </a:p>
        </p:txBody>
      </p:sp>
      <p:graphicFrame>
        <p:nvGraphicFramePr>
          <p:cNvPr id="246822" name="Group 38">
            <a:extLst>
              <a:ext uri="{FF2B5EF4-FFF2-40B4-BE49-F238E27FC236}">
                <a16:creationId xmlns:a16="http://schemas.microsoft.com/office/drawing/2014/main" id="{36D3A937-0A9E-4B0C-924C-3D59667D91AA}"/>
              </a:ext>
            </a:extLst>
          </p:cNvPr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737042805"/>
              </p:ext>
            </p:extLst>
          </p:nvPr>
        </p:nvGraphicFramePr>
        <p:xfrm>
          <a:off x="2639616" y="2313620"/>
          <a:ext cx="7208800" cy="3929383"/>
        </p:xfrm>
        <a:graphic>
          <a:graphicData uri="http://schemas.openxmlformats.org/drawingml/2006/table">
            <a:tbl>
              <a:tblPr/>
              <a:tblGrid>
                <a:gridCol w="326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33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Valor da medida</a:t>
                      </a:r>
                    </a:p>
                  </a:txBody>
                  <a:tcPr marL="70954" marR="70954" marT="35480" marB="3548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Número de significativos</a:t>
                      </a:r>
                    </a:p>
                  </a:txBody>
                  <a:tcPr marL="70954" marR="70954" marT="35480" marB="3548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954" marR="70954" marT="35480" marB="3548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954" marR="70954" marT="35480" marB="3548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954" marR="70954" marT="35480" marB="3548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954" marR="70954" marT="35480" marB="3548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954" marR="70954" marT="35480" marB="3548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954" marR="70954" marT="35480" marB="3548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954" marR="70954" marT="35480" marB="3548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954" marR="70954" marT="35480" marB="3548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Text Box 25">
            <a:extLst>
              <a:ext uri="{FF2B5EF4-FFF2-40B4-BE49-F238E27FC236}">
                <a16:creationId xmlns:a16="http://schemas.microsoft.com/office/drawing/2014/main" id="{6F70FF2B-0E9D-4D35-A061-A947BD09F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4926" y="948721"/>
            <a:ext cx="2668024" cy="440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0954" tIns="35477" rIns="70954" bIns="35477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Exercício de fixação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B000D8D-DC99-4CB3-898D-A5945136F478}"/>
              </a:ext>
            </a:extLst>
          </p:cNvPr>
          <p:cNvSpPr/>
          <p:nvPr/>
        </p:nvSpPr>
        <p:spPr>
          <a:xfrm>
            <a:off x="3365347" y="3090180"/>
            <a:ext cx="22012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>
              <a:spcBef>
                <a:spcPct val="20000"/>
              </a:spcBef>
            </a:pPr>
            <a:r>
              <a:rPr lang="pt-BR" dirty="0"/>
              <a:t>0,6 x 10</a:t>
            </a:r>
            <a:r>
              <a:rPr lang="pt-BR" baseline="30000" dirty="0"/>
              <a:t>2</a:t>
            </a:r>
            <a:r>
              <a:rPr lang="pt-BR" dirty="0"/>
              <a:t> metros</a:t>
            </a:r>
            <a:endParaRPr lang="pt-BR" baseline="300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C90630-CB46-4A67-B9D5-93E20265BE03}"/>
              </a:ext>
            </a:extLst>
          </p:cNvPr>
          <p:cNvSpPr/>
          <p:nvPr/>
        </p:nvSpPr>
        <p:spPr>
          <a:xfrm>
            <a:off x="7812673" y="3090180"/>
            <a:ext cx="338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>
              <a:spcBef>
                <a:spcPct val="20000"/>
              </a:spcBef>
            </a:pPr>
            <a:r>
              <a:rPr lang="pt-BR" dirty="0"/>
              <a:t>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E1E4509-887C-49B2-9745-4467D9AB2608}"/>
              </a:ext>
            </a:extLst>
          </p:cNvPr>
          <p:cNvSpPr/>
          <p:nvPr/>
        </p:nvSpPr>
        <p:spPr>
          <a:xfrm>
            <a:off x="3168838" y="3717191"/>
            <a:ext cx="2694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>
              <a:spcBef>
                <a:spcPct val="20000"/>
              </a:spcBef>
            </a:pPr>
            <a:r>
              <a:rPr lang="pt-BR" dirty="0"/>
              <a:t>0,6 x 10</a:t>
            </a:r>
            <a:r>
              <a:rPr lang="pt-BR" baseline="30000" dirty="0"/>
              <a:t>5</a:t>
            </a:r>
            <a:r>
              <a:rPr lang="pt-BR" dirty="0"/>
              <a:t> milímetros</a:t>
            </a:r>
            <a:endParaRPr lang="pt-BR" baseline="300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F574BCC-3304-42EE-9911-976F5E429B27}"/>
              </a:ext>
            </a:extLst>
          </p:cNvPr>
          <p:cNvSpPr/>
          <p:nvPr/>
        </p:nvSpPr>
        <p:spPr>
          <a:xfrm>
            <a:off x="6988728" y="3719466"/>
            <a:ext cx="19864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>
              <a:spcBef>
                <a:spcPct val="20000"/>
              </a:spcBef>
            </a:pPr>
            <a:r>
              <a:rPr lang="pt-BR" dirty="0"/>
              <a:t>1 </a:t>
            </a:r>
            <a:r>
              <a:rPr lang="pt-BR" dirty="0">
                <a:solidFill>
                  <a:srgbClr val="CC0000"/>
                </a:solidFill>
              </a:rPr>
              <a:t>(consistente)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206FBFE-FFC4-4E59-9F8C-37A96AEEB346}"/>
              </a:ext>
            </a:extLst>
          </p:cNvPr>
          <p:cNvSpPr/>
          <p:nvPr/>
        </p:nvSpPr>
        <p:spPr>
          <a:xfrm>
            <a:off x="3284255" y="4377638"/>
            <a:ext cx="2464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>
              <a:spcBef>
                <a:spcPct val="20000"/>
              </a:spcBef>
            </a:pPr>
            <a:r>
              <a:rPr lang="pt-BR" dirty="0"/>
              <a:t>6 x 10</a:t>
            </a:r>
            <a:r>
              <a:rPr lang="pt-BR" baseline="30000" dirty="0"/>
              <a:t>4</a:t>
            </a:r>
            <a:r>
              <a:rPr lang="pt-BR" dirty="0"/>
              <a:t> milímetros</a:t>
            </a:r>
            <a:endParaRPr lang="pt-BR" baseline="300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7E80F46-B155-4204-8A41-D4382AB7DDE4}"/>
              </a:ext>
            </a:extLst>
          </p:cNvPr>
          <p:cNvSpPr/>
          <p:nvPr/>
        </p:nvSpPr>
        <p:spPr>
          <a:xfrm>
            <a:off x="6978974" y="4377638"/>
            <a:ext cx="19864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>
              <a:spcBef>
                <a:spcPct val="20000"/>
              </a:spcBef>
            </a:pPr>
            <a:r>
              <a:rPr lang="pt-BR" dirty="0"/>
              <a:t>1 </a:t>
            </a:r>
            <a:r>
              <a:rPr lang="pt-BR" dirty="0">
                <a:solidFill>
                  <a:srgbClr val="CC0000"/>
                </a:solidFill>
              </a:rPr>
              <a:t>(consistente)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5AA0734-93A1-40F2-93D1-A5413AD69155}"/>
              </a:ext>
            </a:extLst>
          </p:cNvPr>
          <p:cNvSpPr/>
          <p:nvPr/>
        </p:nvSpPr>
        <p:spPr>
          <a:xfrm>
            <a:off x="3130365" y="5297619"/>
            <a:ext cx="2771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>
              <a:spcBef>
                <a:spcPct val="20000"/>
              </a:spcBef>
            </a:pPr>
            <a:r>
              <a:rPr lang="pt-BR" dirty="0"/>
              <a:t>600 x 10</a:t>
            </a:r>
            <a:r>
              <a:rPr lang="pt-BR" baseline="30000" dirty="0"/>
              <a:t>2</a:t>
            </a:r>
            <a:r>
              <a:rPr lang="pt-BR" dirty="0"/>
              <a:t> milímetros</a:t>
            </a:r>
            <a:endParaRPr lang="pt-BR" baseline="300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C60CEB7-C259-42D8-AB56-8ED6DA37FA0E}"/>
              </a:ext>
            </a:extLst>
          </p:cNvPr>
          <p:cNvSpPr/>
          <p:nvPr/>
        </p:nvSpPr>
        <p:spPr>
          <a:xfrm>
            <a:off x="6078207" y="5042674"/>
            <a:ext cx="39437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>
              <a:spcBef>
                <a:spcPct val="20000"/>
              </a:spcBef>
            </a:pPr>
            <a:r>
              <a:rPr lang="pt-BR" dirty="0"/>
              <a:t>3 </a:t>
            </a:r>
            <a:r>
              <a:rPr lang="pt-BR" dirty="0">
                <a:solidFill>
                  <a:srgbClr val="CC0000"/>
                </a:solidFill>
              </a:rPr>
              <a:t>(inconsistente com o número de algarismos significativos da medida original)</a:t>
            </a:r>
          </a:p>
        </p:txBody>
      </p:sp>
    </p:spTree>
    <p:extLst>
      <p:ext uri="{BB962C8B-B14F-4D97-AF65-F5344CB8AC3E}">
        <p14:creationId xmlns:p14="http://schemas.microsoft.com/office/powerpoint/2010/main" val="818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E9D840C8-B9C0-D143-A854-56BA0D7D0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r>
              <a:rPr lang="fr-FR" dirty="0"/>
              <a:t> </a:t>
            </a:r>
            <a:endParaRPr lang="pt-BR" dirty="0"/>
          </a:p>
        </p:txBody>
      </p:sp>
      <p:sp>
        <p:nvSpPr>
          <p:cNvPr id="13" name="Espaço Reservado para Data 12">
            <a:extLst>
              <a:ext uri="{FF2B5EF4-FFF2-40B4-BE49-F238E27FC236}">
                <a16:creationId xmlns:a16="http://schemas.microsoft.com/office/drawing/2014/main" id="{5B51F811-6201-3146-8E70-631562C82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98354-7392-D443-A089-6F803CF089BC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B6D01042-A95E-774D-98C6-CCF518622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  <a:endParaRPr lang="fr-FR" dirty="0"/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813C5FDE-732B-0045-8684-CD0FC455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812035" name="Rectangle 3"/>
          <p:cNvSpPr>
            <a:spLocks noChangeArrowheads="1"/>
          </p:cNvSpPr>
          <p:nvPr/>
        </p:nvSpPr>
        <p:spPr bwMode="auto">
          <a:xfrm>
            <a:off x="2667002" y="1409485"/>
            <a:ext cx="215444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/>
              <a:t> </a:t>
            </a:r>
          </a:p>
        </p:txBody>
      </p:sp>
      <p:sp>
        <p:nvSpPr>
          <p:cNvPr id="814090" name="Rectangle 10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814092" name="Rectangle 12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72" name="CaixaDeTexto 71"/>
          <p:cNvSpPr txBox="1"/>
          <p:nvPr/>
        </p:nvSpPr>
        <p:spPr>
          <a:xfrm>
            <a:off x="407368" y="645211"/>
            <a:ext cx="11377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pt-BR" dirty="0">
                <a:solidFill>
                  <a:srgbClr val="0000FF"/>
                </a:solidFill>
              </a:rPr>
              <a:t>Não é algarismo significativo o zero à esquerda do primeiro algarismo significativo diferente de zero. </a:t>
            </a:r>
          </a:p>
        </p:txBody>
      </p:sp>
      <p:sp>
        <p:nvSpPr>
          <p:cNvPr id="954415" name="Rectangle 47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2" name="Rectangle 6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4" name="Rectangle 8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7" name="Rectangle 11"/>
          <p:cNvSpPr>
            <a:spLocks noChangeArrowheads="1"/>
          </p:cNvSpPr>
          <p:nvPr/>
        </p:nvSpPr>
        <p:spPr bwMode="auto">
          <a:xfrm>
            <a:off x="2667003" y="809411"/>
            <a:ext cx="138564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56429" name="Rectangle 13"/>
          <p:cNvSpPr>
            <a:spLocks noChangeArrowheads="1"/>
          </p:cNvSpPr>
          <p:nvPr/>
        </p:nvSpPr>
        <p:spPr bwMode="auto">
          <a:xfrm>
            <a:off x="2667002" y="1624236"/>
            <a:ext cx="215444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/>
              <a:t> </a:t>
            </a:r>
          </a:p>
        </p:txBody>
      </p:sp>
      <p:sp>
        <p:nvSpPr>
          <p:cNvPr id="957449" name="Rectangle 9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58" name="Rectangle 6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61" name="Rectangle 9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896" name="Rectangle 8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898" name="Rectangle 10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900" name="Rectangle 12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0918" name="Rectangle 6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0920" name="Rectangle 8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1943" name="Rectangle 7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5029" name="Rectangle 21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5031" name="Rectangle 23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56" name="CaixaDeTexto 55"/>
          <p:cNvSpPr txBox="1"/>
          <p:nvPr/>
        </p:nvSpPr>
        <p:spPr>
          <a:xfrm>
            <a:off x="1910536" y="2175248"/>
            <a:ext cx="837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pt-BR" dirty="0">
                <a:solidFill>
                  <a:srgbClr val="FF0000"/>
                </a:solidFill>
              </a:rPr>
              <a:t>Zero à direita de algarismo significativo é significativo!</a:t>
            </a:r>
          </a:p>
        </p:txBody>
      </p:sp>
      <p:sp>
        <p:nvSpPr>
          <p:cNvPr id="60" name="Diferente de 59"/>
          <p:cNvSpPr/>
          <p:nvPr/>
        </p:nvSpPr>
        <p:spPr>
          <a:xfrm>
            <a:off x="5626746" y="2759877"/>
            <a:ext cx="642942" cy="267893"/>
          </a:xfrm>
          <a:prstGeom prst="mathNotEqual">
            <a:avLst>
              <a:gd name="adj1" fmla="val 23520"/>
              <a:gd name="adj2" fmla="val 6600000"/>
              <a:gd name="adj3" fmla="val 7020"/>
            </a:avLst>
          </a:prstGeom>
          <a:solidFill>
            <a:srgbClr val="FF0000"/>
          </a:solidFill>
          <a:ln w="127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Igual 60"/>
          <p:cNvSpPr/>
          <p:nvPr/>
        </p:nvSpPr>
        <p:spPr>
          <a:xfrm>
            <a:off x="5626746" y="1695014"/>
            <a:ext cx="642942" cy="267893"/>
          </a:xfrm>
          <a:prstGeom prst="mathEqual">
            <a:avLst>
              <a:gd name="adj1" fmla="val 23520"/>
              <a:gd name="adj2" fmla="val 4649"/>
            </a:avLst>
          </a:prstGeom>
          <a:solidFill>
            <a:schemeClr val="accent4">
              <a:lumMod val="75000"/>
            </a:schemeClr>
          </a:solidFill>
          <a:ln w="127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CaixaDeTexto 61"/>
          <p:cNvSpPr txBox="1"/>
          <p:nvPr/>
        </p:nvSpPr>
        <p:spPr>
          <a:xfrm>
            <a:off x="407368" y="3237584"/>
            <a:ext cx="11377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pt-BR" b="1" i="1" dirty="0">
                <a:solidFill>
                  <a:srgbClr val="00B050"/>
                </a:solidFill>
              </a:rPr>
              <a:t>Regra de arredondamento</a:t>
            </a:r>
            <a:r>
              <a:rPr lang="pt-BR" dirty="0">
                <a:solidFill>
                  <a:srgbClr val="00B050"/>
                </a:solidFill>
              </a:rPr>
              <a:t> </a:t>
            </a:r>
            <a:r>
              <a:rPr lang="pt-BR" dirty="0">
                <a:sym typeface="Wingdings" pitchFamily="2" charset="2"/>
              </a:rPr>
              <a:t> Q</a:t>
            </a:r>
            <a:r>
              <a:rPr lang="pt-BR" dirty="0"/>
              <a:t>uando o último algarismo depois dos significativos for menor que 5, abandonamos (deixamos o algarismo inalterado). Por outro lado, se o algarismo posterior for maior ou igual que 5, acrescentamos uma unidade ao significativo anterior que estamos parado sobre ele para fazer análise.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516CC22F-5D8F-48C0-85AF-5241FDDB7033}"/>
                  </a:ext>
                </a:extLst>
              </p:cNvPr>
              <p:cNvSpPr/>
              <p:nvPr/>
            </p:nvSpPr>
            <p:spPr>
              <a:xfrm>
                <a:off x="4014370" y="1556793"/>
                <a:ext cx="16049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32,5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516CC22F-5D8F-48C0-85AF-5241FDDB7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370" y="1556793"/>
                <a:ext cx="160492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FF248EA5-636B-4910-8E6A-D80B20B16117}"/>
                  </a:ext>
                </a:extLst>
              </p:cNvPr>
              <p:cNvSpPr/>
              <p:nvPr/>
            </p:nvSpPr>
            <p:spPr>
              <a:xfrm>
                <a:off x="6460328" y="1556793"/>
                <a:ext cx="26000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0,0325</m:t>
                      </m:r>
                      <m:r>
                        <a:rPr lang="pt-B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pt-B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FF248EA5-636B-4910-8E6A-D80B20B16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328" y="1556793"/>
                <a:ext cx="260000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F7C3989F-B98E-4C85-8575-69FA7B3B790F}"/>
                  </a:ext>
                </a:extLst>
              </p:cNvPr>
              <p:cNvSpPr/>
              <p:nvPr/>
            </p:nvSpPr>
            <p:spPr>
              <a:xfrm>
                <a:off x="3935761" y="2645910"/>
                <a:ext cx="16722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32,5</m:t>
                      </m:r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F7C3989F-B98E-4C85-8575-69FA7B3B7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61" y="2645910"/>
                <a:ext cx="1672253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E932414C-849C-440F-9315-C2DF3410C73D}"/>
                  </a:ext>
                </a:extLst>
              </p:cNvPr>
              <p:cNvSpPr/>
              <p:nvPr/>
            </p:nvSpPr>
            <p:spPr>
              <a:xfrm>
                <a:off x="6460328" y="2645910"/>
                <a:ext cx="18357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32,50</m:t>
                      </m:r>
                      <m:r>
                        <m:rPr>
                          <m:nor/>
                        </m:rPr>
                        <a:rPr lang="pt-BR" i="1">
                          <a:solidFill>
                            <a:srgbClr val="FF0000"/>
                          </a:solidFill>
                        </a:rPr>
                        <m:t> 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E932414C-849C-440F-9315-C2DF3410C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328" y="2645910"/>
                <a:ext cx="1835759" cy="461665"/>
              </a:xfrm>
              <a:prstGeom prst="rect">
                <a:avLst/>
              </a:prstGeom>
              <a:blipFill>
                <a:blip r:embed="rId5"/>
                <a:stretch>
                  <a:fillRect t="-2703" b="-216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06CEAD6-F762-8F4F-8A66-FA93907C7851}"/>
              </a:ext>
            </a:extLst>
          </p:cNvPr>
          <p:cNvGrpSpPr/>
          <p:nvPr/>
        </p:nvGrpSpPr>
        <p:grpSpPr>
          <a:xfrm>
            <a:off x="1948105" y="5006821"/>
            <a:ext cx="4711876" cy="1161520"/>
            <a:chOff x="1835696" y="5393441"/>
            <a:chExt cx="4711876" cy="1161520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4EFBAED0-4CF5-2D4F-BA00-A7E0EF31BEF5}"/>
                </a:ext>
              </a:extLst>
            </p:cNvPr>
            <p:cNvGrpSpPr/>
            <p:nvPr/>
          </p:nvGrpSpPr>
          <p:grpSpPr>
            <a:xfrm>
              <a:off x="1835696" y="5393441"/>
              <a:ext cx="4711876" cy="1161520"/>
              <a:chOff x="1835696" y="5393441"/>
              <a:chExt cx="4711876" cy="1161520"/>
            </a:xfrm>
          </p:grpSpPr>
          <p:cxnSp>
            <p:nvCxnSpPr>
              <p:cNvPr id="5" name="Conector Reto 4">
                <a:extLst>
                  <a:ext uri="{FF2B5EF4-FFF2-40B4-BE49-F238E27FC236}">
                    <a16:creationId xmlns:a16="http://schemas.microsoft.com/office/drawing/2014/main" id="{703DD47C-7C23-044A-B26B-8BEBE01A8CBE}"/>
                  </a:ext>
                </a:extLst>
              </p:cNvPr>
              <p:cNvCxnSpPr/>
              <p:nvPr/>
            </p:nvCxnSpPr>
            <p:spPr>
              <a:xfrm>
                <a:off x="1959286" y="6021288"/>
                <a:ext cx="4392488" cy="0"/>
              </a:xfrm>
              <a:prstGeom prst="line">
                <a:avLst/>
              </a:prstGeom>
              <a:ln w="41275" cmpd="sng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CaixaDeTexto 6">
                    <a:extLst>
                      <a:ext uri="{FF2B5EF4-FFF2-40B4-BE49-F238E27FC236}">
                        <a16:creationId xmlns:a16="http://schemas.microsoft.com/office/drawing/2014/main" id="{80617AB4-255F-074C-B70E-B4D96E7DBA0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5696" y="6093296"/>
                    <a:ext cx="43152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7" name="CaixaDeTexto 6">
                    <a:extLst>
                      <a:ext uri="{FF2B5EF4-FFF2-40B4-BE49-F238E27FC236}">
                        <a16:creationId xmlns:a16="http://schemas.microsoft.com/office/drawing/2014/main" id="{80617AB4-255F-074C-B70E-B4D96E7DBA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5696" y="6093296"/>
                    <a:ext cx="431528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CaixaDeTexto 37">
                    <a:extLst>
                      <a:ext uri="{FF2B5EF4-FFF2-40B4-BE49-F238E27FC236}">
                        <a16:creationId xmlns:a16="http://schemas.microsoft.com/office/drawing/2014/main" id="{74A5A85C-BD5B-3E4F-BFF4-241AF6BD406E}"/>
                      </a:ext>
                    </a:extLst>
                  </p:cNvPr>
                  <p:cNvSpPr txBox="1"/>
                  <p:nvPr/>
                </p:nvSpPr>
                <p:spPr>
                  <a:xfrm>
                    <a:off x="6116044" y="6093296"/>
                    <a:ext cx="43152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38" name="CaixaDeTexto 37">
                    <a:extLst>
                      <a:ext uri="{FF2B5EF4-FFF2-40B4-BE49-F238E27FC236}">
                        <a16:creationId xmlns:a16="http://schemas.microsoft.com/office/drawing/2014/main" id="{74A5A85C-BD5B-3E4F-BFF4-241AF6BD40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6044" y="6093296"/>
                    <a:ext cx="431528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CaixaDeTexto 38">
                    <a:extLst>
                      <a:ext uri="{FF2B5EF4-FFF2-40B4-BE49-F238E27FC236}">
                        <a16:creationId xmlns:a16="http://schemas.microsoft.com/office/drawing/2014/main" id="{EC669B03-993F-FF40-8D05-3B4CC5990F50}"/>
                      </a:ext>
                    </a:extLst>
                  </p:cNvPr>
                  <p:cNvSpPr txBox="1"/>
                  <p:nvPr/>
                </p:nvSpPr>
                <p:spPr>
                  <a:xfrm>
                    <a:off x="3978697" y="6093296"/>
                    <a:ext cx="43152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39" name="CaixaDeTexto 38">
                    <a:extLst>
                      <a:ext uri="{FF2B5EF4-FFF2-40B4-BE49-F238E27FC236}">
                        <a16:creationId xmlns:a16="http://schemas.microsoft.com/office/drawing/2014/main" id="{EC669B03-993F-FF40-8D05-3B4CC5990F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8697" y="6093296"/>
                    <a:ext cx="431528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CaixaDeTexto 39">
                    <a:extLst>
                      <a:ext uri="{FF2B5EF4-FFF2-40B4-BE49-F238E27FC236}">
                        <a16:creationId xmlns:a16="http://schemas.microsoft.com/office/drawing/2014/main" id="{0169A213-8597-314D-B4D5-2F5FD17B497D}"/>
                      </a:ext>
                    </a:extLst>
                  </p:cNvPr>
                  <p:cNvSpPr txBox="1"/>
                  <p:nvPr/>
                </p:nvSpPr>
                <p:spPr>
                  <a:xfrm>
                    <a:off x="5267033" y="5393441"/>
                    <a:ext cx="66075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40" name="CaixaDeTexto 39">
                    <a:extLst>
                      <a:ext uri="{FF2B5EF4-FFF2-40B4-BE49-F238E27FC236}">
                        <a16:creationId xmlns:a16="http://schemas.microsoft.com/office/drawing/2014/main" id="{0169A213-8597-314D-B4D5-2F5FD17B49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67033" y="5393441"/>
                    <a:ext cx="660758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A95B9242-4A3E-9849-982F-4C475F4D7C15}"/>
                      </a:ext>
                    </a:extLst>
                  </p:cNvPr>
                  <p:cNvSpPr txBox="1"/>
                  <p:nvPr/>
                </p:nvSpPr>
                <p:spPr>
                  <a:xfrm>
                    <a:off x="2620909" y="5393441"/>
                    <a:ext cx="66075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+0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A95B9242-4A3E-9849-982F-4C475F4D7C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0909" y="5393441"/>
                    <a:ext cx="660758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Seta Dobrada 15">
              <a:extLst>
                <a:ext uri="{FF2B5EF4-FFF2-40B4-BE49-F238E27FC236}">
                  <a16:creationId xmlns:a16="http://schemas.microsoft.com/office/drawing/2014/main" id="{531D70D3-1D27-E245-BE05-436B6DC41E7E}"/>
                </a:ext>
              </a:extLst>
            </p:cNvPr>
            <p:cNvSpPr/>
            <p:nvPr/>
          </p:nvSpPr>
          <p:spPr>
            <a:xfrm>
              <a:off x="4129540" y="5528526"/>
              <a:ext cx="996751" cy="354465"/>
            </a:xfrm>
            <a:prstGeom prst="bentArrow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0830BDD7-0E96-7D4F-8E6A-7F96B86C8AA3}"/>
                  </a:ext>
                </a:extLst>
              </p:cNvPr>
              <p:cNvSpPr/>
              <p:nvPr/>
            </p:nvSpPr>
            <p:spPr>
              <a:xfrm>
                <a:off x="6869511" y="5056658"/>
                <a:ext cx="33743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dirty="0">
                    <a:solidFill>
                      <a:srgbClr val="FF0000"/>
                    </a:solidFill>
                  </a:rPr>
                  <a:t>  </a:t>
                </a:r>
                <a:r>
                  <a:rPr lang="pt-BR" dirty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25 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=3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pt-B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0830BDD7-0E96-7D4F-8E6A-7F96B86C8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511" y="5056658"/>
                <a:ext cx="3374385" cy="461665"/>
              </a:xfrm>
              <a:prstGeom prst="rect">
                <a:avLst/>
              </a:prstGeom>
              <a:blipFill>
                <a:blip r:embed="rId11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D8735BB5-F349-F94C-83A5-C76827260E49}"/>
                  </a:ext>
                </a:extLst>
              </p:cNvPr>
              <p:cNvSpPr/>
              <p:nvPr/>
            </p:nvSpPr>
            <p:spPr>
              <a:xfrm>
                <a:off x="6869511" y="5645762"/>
                <a:ext cx="36068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pt-BR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dirty="0">
                    <a:solidFill>
                      <a:schemeClr val="accent4">
                        <a:lumMod val="75000"/>
                      </a:schemeClr>
                    </a:solidFill>
                  </a:rPr>
                  <a:t>  </a:t>
                </a:r>
                <a:r>
                  <a:rPr lang="pt-BR" dirty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a:rPr lang="pt-BR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=3,3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pt-B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D8735BB5-F349-F94C-83A5-C76827260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511" y="5645762"/>
                <a:ext cx="3606821" cy="461665"/>
              </a:xfrm>
              <a:prstGeom prst="rect">
                <a:avLst/>
              </a:prstGeom>
              <a:blipFill>
                <a:blip r:embed="rId12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utoUpdateAnimBg="0"/>
      <p:bldP spid="56" grpId="0" autoUpdateAnimBg="0"/>
      <p:bldP spid="60" grpId="0" animBg="1"/>
      <p:bldP spid="61" grpId="0" animBg="1"/>
      <p:bldP spid="62" grpId="0" autoUpdateAnimBg="0"/>
      <p:bldP spid="2" grpId="0"/>
      <p:bldP spid="3" grpId="0"/>
      <p:bldP spid="6" grpId="0"/>
      <p:bldP spid="8" grpId="0"/>
      <p:bldP spid="48" grpId="0"/>
      <p:bldP spid="5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035" name="Rectangle 3"/>
          <p:cNvSpPr>
            <a:spLocks noChangeArrowheads="1"/>
          </p:cNvSpPr>
          <p:nvPr/>
        </p:nvSpPr>
        <p:spPr bwMode="auto">
          <a:xfrm>
            <a:off x="1486540" y="1542214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/>
              <a:t> </a:t>
            </a:r>
            <a:endParaRPr lang="fr-FR" sz="1350"/>
          </a:p>
        </p:txBody>
      </p:sp>
      <p:sp>
        <p:nvSpPr>
          <p:cNvPr id="814090" name="Rectangle 10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814092" name="Rectangle 12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4415" name="Rectangle 47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2" name="Rectangle 6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4" name="Rectangle 8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7" name="Rectangle 11"/>
          <p:cNvSpPr>
            <a:spLocks noChangeArrowheads="1"/>
          </p:cNvSpPr>
          <p:nvPr/>
        </p:nvSpPr>
        <p:spPr bwMode="auto">
          <a:xfrm>
            <a:off x="2667003" y="89020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9" name="Rectangle 13"/>
          <p:cNvSpPr>
            <a:spLocks noChangeArrowheads="1"/>
          </p:cNvSpPr>
          <p:nvPr/>
        </p:nvSpPr>
        <p:spPr bwMode="auto">
          <a:xfrm>
            <a:off x="1486540" y="1592220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/>
              <a:t> </a:t>
            </a:r>
            <a:endParaRPr lang="fr-FR" sz="1350"/>
          </a:p>
        </p:txBody>
      </p:sp>
      <p:sp>
        <p:nvSpPr>
          <p:cNvPr id="957449" name="Rectangle 9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58" name="Rectangle 6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61" name="Rectangle 9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896" name="Rectangle 8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898" name="Rectangle 10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900" name="Rectangle 12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0918" name="Rectangle 6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0920" name="Rectangle 8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1943" name="Rectangle 7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50000" t="9236" r="6144"/>
          <a:stretch/>
        </p:blipFill>
        <p:spPr>
          <a:xfrm>
            <a:off x="3105330" y="1592220"/>
            <a:ext cx="2103856" cy="3643458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87891" y="1095128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Qual o tamanho deste besouro</a:t>
            </a:r>
            <a:r>
              <a:rPr lang="pt-BR" dirty="0"/>
              <a:t>?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827084" y="1974738"/>
            <a:ext cx="3369833" cy="2712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dirty="0"/>
              <a:t>Alternativas:</a:t>
            </a:r>
          </a:p>
          <a:p>
            <a:pPr>
              <a:lnSpc>
                <a:spcPct val="120000"/>
              </a:lnSpc>
            </a:pPr>
            <a:r>
              <a:rPr lang="pt-BR" dirty="0"/>
              <a:t>a) Entre 0 e 1 cm</a:t>
            </a:r>
          </a:p>
          <a:p>
            <a:pPr>
              <a:lnSpc>
                <a:spcPct val="120000"/>
              </a:lnSpc>
            </a:pPr>
            <a:r>
              <a:rPr lang="pt-BR" dirty="0"/>
              <a:t>b) Entre 1 e 2 cm</a:t>
            </a:r>
          </a:p>
          <a:p>
            <a:pPr>
              <a:lnSpc>
                <a:spcPct val="120000"/>
              </a:lnSpc>
            </a:pPr>
            <a:r>
              <a:rPr lang="pt-BR" dirty="0"/>
              <a:t>c) Entre 1,5 e 1,6 cm</a:t>
            </a:r>
          </a:p>
          <a:p>
            <a:pPr>
              <a:lnSpc>
                <a:spcPct val="120000"/>
              </a:lnSpc>
            </a:pPr>
            <a:r>
              <a:rPr lang="pt-BR" dirty="0"/>
              <a:t>d) Entre 1,54 e 1,56 cm</a:t>
            </a:r>
          </a:p>
          <a:p>
            <a:pPr>
              <a:lnSpc>
                <a:spcPct val="120000"/>
              </a:lnSpc>
            </a:pPr>
            <a:r>
              <a:rPr lang="pt-BR" dirty="0"/>
              <a:t>e) Entre 1,546 e 1,547 cm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673362" y="1124745"/>
            <a:ext cx="6113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 resultado deve conter  todos os dígitos corretos mais um duvidoso.</a:t>
            </a:r>
          </a:p>
        </p:txBody>
      </p:sp>
      <p:sp>
        <p:nvSpPr>
          <p:cNvPr id="7" name="Seta para a Esquerda 6"/>
          <p:cNvSpPr/>
          <p:nvPr/>
        </p:nvSpPr>
        <p:spPr>
          <a:xfrm>
            <a:off x="8967448" y="3796007"/>
            <a:ext cx="458937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745654" y="5229201"/>
            <a:ext cx="8872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tamanho do besouro encontra-se entre 1,5 e 1,6!</a:t>
            </a:r>
          </a:p>
          <a:p>
            <a:r>
              <a:rPr lang="pt-BR" dirty="0"/>
              <a:t>Temos certeza que o besouro tem pelo menos 1,5 cm (dígitos corretos)</a:t>
            </a:r>
          </a:p>
          <a:p>
            <a:r>
              <a:rPr lang="pt-BR" dirty="0"/>
              <a:t>É preciso expressar mais um algarismo duvidoso!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45C708-3C5D-484E-81D4-2D83D2F8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r>
              <a:rPr lang="fr-FR" dirty="0"/>
              <a:t> </a:t>
            </a:r>
            <a:endParaRPr lang="pt-BR" dirty="0"/>
          </a:p>
        </p:txBody>
      </p:sp>
      <p:sp>
        <p:nvSpPr>
          <p:cNvPr id="13" name="Espaço Reservado para Data 12">
            <a:extLst>
              <a:ext uri="{FF2B5EF4-FFF2-40B4-BE49-F238E27FC236}">
                <a16:creationId xmlns:a16="http://schemas.microsoft.com/office/drawing/2014/main" id="{8EE9626C-73CC-DA4F-860F-AF530590D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8DBA8-AC7C-9147-AF48-89ADEEFD2E74}" type="datetime8">
              <a:rPr lang="pt-BR" smtClean="0"/>
              <a:t>29/05/2022 10:28</a:t>
            </a:fld>
            <a:endParaRPr lang="fr-FR" dirty="0"/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DF5B1769-C66B-974E-A6C2-4A26ED330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A7AF03C3-ED22-0048-9295-8D7A6E14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43</a:t>
            </a:fld>
            <a:endParaRPr lang="fr-F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C71C54-D4DC-314D-BB4B-0571FF48D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9223" l="4000" r="96200">
                        <a14:foregroundMark x1="6800" y1="60622" x2="7200" y2="39896"/>
                        <a14:foregroundMark x1="7200" y1="39896" x2="8000" y2="31347"/>
                        <a14:foregroundMark x1="4000" y1="47150" x2="4200" y2="43005"/>
                        <a14:foregroundMark x1="6600" y1="32902" x2="7600" y2="32383"/>
                        <a14:foregroundMark x1="24600" y1="9845" x2="17000" y2="2591"/>
                        <a14:foregroundMark x1="45400" y1="12694" x2="39600" y2="5699"/>
                        <a14:foregroundMark x1="39600" y1="5699" x2="38400" y2="2073"/>
                        <a14:foregroundMark x1="55200" y1="82642" x2="52400" y2="96114"/>
                        <a14:foregroundMark x1="71200" y1="97409" x2="72600" y2="99223"/>
                        <a14:foregroundMark x1="89600" y1="26425" x2="95600" y2="19948"/>
                        <a14:foregroundMark x1="95600" y1="19948" x2="96200" y2="19689"/>
                        <a14:foregroundMark x1="8200" y1="98187" x2="15600" y2="891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016217">
            <a:off x="420778" y="2204127"/>
            <a:ext cx="2649040" cy="2045058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8D4CC91-51AE-C04F-A002-8E961BAF2D37}"/>
              </a:ext>
            </a:extLst>
          </p:cNvPr>
          <p:cNvCxnSpPr/>
          <p:nvPr/>
        </p:nvCxnSpPr>
        <p:spPr>
          <a:xfrm>
            <a:off x="1603537" y="1942675"/>
            <a:ext cx="1656184" cy="0"/>
          </a:xfrm>
          <a:prstGeom prst="line">
            <a:avLst/>
          </a:prstGeom>
          <a:ln w="476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700B2F92-00E9-D849-ABE4-6CD9733D64A8}"/>
              </a:ext>
            </a:extLst>
          </p:cNvPr>
          <p:cNvCxnSpPr/>
          <p:nvPr/>
        </p:nvCxnSpPr>
        <p:spPr>
          <a:xfrm>
            <a:off x="1603537" y="4283003"/>
            <a:ext cx="1656184" cy="0"/>
          </a:xfrm>
          <a:prstGeom prst="line">
            <a:avLst/>
          </a:prstGeom>
          <a:ln w="476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7341A9A6-7AC8-D540-B489-D688714B57D0}"/>
              </a:ext>
            </a:extLst>
          </p:cNvPr>
          <p:cNvSpPr/>
          <p:nvPr/>
        </p:nvSpPr>
        <p:spPr>
          <a:xfrm>
            <a:off x="404734" y="663080"/>
            <a:ext cx="9120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Processo de medida: menor divisão da escala do equipamento!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3583" y="4481955"/>
            <a:ext cx="27217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2">
                    <a:lumMod val="50000"/>
                  </a:schemeClr>
                </a:solidFill>
              </a:rPr>
              <a:t>Fonte: http://efisica.if.usp.br/mecanica/universitario/incertezas/algarismos/</a:t>
            </a:r>
          </a:p>
        </p:txBody>
      </p:sp>
    </p:spTree>
    <p:extLst>
      <p:ext uri="{BB962C8B-B14F-4D97-AF65-F5344CB8AC3E}">
        <p14:creationId xmlns:p14="http://schemas.microsoft.com/office/powerpoint/2010/main" val="303084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 animBg="1"/>
      <p:bldP spid="9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4BA0D9-FF57-4640-BE16-4B6D525E2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r>
              <a:rPr lang="fr-FR" dirty="0"/>
              <a:t> 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26E0CEA-F3D6-F146-901E-16C410DB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ABB56-E7C0-C247-BFEA-2BD2054CBD7C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902288A-62C5-A040-B29D-36363BC69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F287FF6-BF1E-3940-AFA2-890A1180F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44</a:t>
            </a:fld>
            <a:endParaRPr lang="fr-F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A957119-9B37-AE48-9A66-070E5A774C68}"/>
              </a:ext>
            </a:extLst>
          </p:cNvPr>
          <p:cNvSpPr txBox="1"/>
          <p:nvPr/>
        </p:nvSpPr>
        <p:spPr>
          <a:xfrm>
            <a:off x="1991545" y="1192983"/>
            <a:ext cx="821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2 - </a:t>
            </a: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Quais são os volumes dos líquidos e quantos significativos</a:t>
            </a:r>
            <a:r>
              <a:rPr lang="pt-BR" dirty="0"/>
              <a:t>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33E94FD-EAE5-0F4D-8858-9D5328BE28E6}"/>
              </a:ext>
            </a:extLst>
          </p:cNvPr>
          <p:cNvSpPr txBox="1"/>
          <p:nvPr/>
        </p:nvSpPr>
        <p:spPr>
          <a:xfrm>
            <a:off x="407368" y="581329"/>
            <a:ext cx="11377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1 - </a:t>
            </a:r>
            <a:r>
              <a:rPr lang="pt-BR" dirty="0">
                <a:solidFill>
                  <a:srgbClr val="FF0000"/>
                </a:solidFill>
              </a:rPr>
              <a:t>Qual a primeira pergunta a ser feita antes de iniciar a medida com um equipamento</a:t>
            </a:r>
            <a:r>
              <a:rPr lang="pt-BR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3755A49-64CB-5C45-9927-B900991662A7}"/>
                  </a:ext>
                </a:extLst>
              </p:cNvPr>
              <p:cNvSpPr txBox="1"/>
              <p:nvPr/>
            </p:nvSpPr>
            <p:spPr>
              <a:xfrm>
                <a:off x="1881356" y="5981806"/>
                <a:ext cx="31019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>
                          <a:latin typeface="Cambria Math" panose="02040503050406030204" pitchFamily="18" charset="0"/>
                        </a:rPr>
                        <m:t>𝑉𝑜𝑙𝑢𝑚𝑒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 = 37,3 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𝑚𝐿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3755A49-64CB-5C45-9927-B90099166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356" y="5981806"/>
                <a:ext cx="3101963" cy="461665"/>
              </a:xfrm>
              <a:prstGeom prst="rect">
                <a:avLst/>
              </a:prstGeom>
              <a:blipFill>
                <a:blip r:embed="rId2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ACA8F83-B278-0849-A783-45C99B88A0E9}"/>
                  </a:ext>
                </a:extLst>
              </p:cNvPr>
              <p:cNvSpPr txBox="1"/>
              <p:nvPr/>
            </p:nvSpPr>
            <p:spPr>
              <a:xfrm>
                <a:off x="7072603" y="5987020"/>
                <a:ext cx="29542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>
                          <a:latin typeface="Cambria Math" panose="02040503050406030204" pitchFamily="18" charset="0"/>
                        </a:rPr>
                        <m:t>𝑉𝑜𝑙𝑢𝑚𝑒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 =41,5 </m:t>
                      </m:r>
                      <m:r>
                        <a:rPr lang="pt-BR" i="1" dirty="0" err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ACA8F83-B278-0849-A783-45C99B88A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603" y="5987020"/>
                <a:ext cx="2954270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Pipeta1">
            <a:extLst>
              <a:ext uri="{FF2B5EF4-FFF2-40B4-BE49-F238E27FC236}">
                <a16:creationId xmlns:a16="http://schemas.microsoft.com/office/drawing/2014/main" id="{BB63FCBB-57C0-C944-9BE2-07C6B5E0AD9D}"/>
              </a:ext>
            </a:extLst>
          </p:cNvPr>
          <p:cNvGrpSpPr/>
          <p:nvPr/>
        </p:nvGrpSpPr>
        <p:grpSpPr>
          <a:xfrm>
            <a:off x="2641595" y="1906887"/>
            <a:ext cx="1380408" cy="3892030"/>
            <a:chOff x="1117595" y="2221388"/>
            <a:chExt cx="1380408" cy="3892030"/>
          </a:xfrm>
        </p:grpSpPr>
        <p:sp>
          <p:nvSpPr>
            <p:cNvPr id="18" name="Cilindro 17">
              <a:extLst>
                <a:ext uri="{FF2B5EF4-FFF2-40B4-BE49-F238E27FC236}">
                  <a16:creationId xmlns:a16="http://schemas.microsoft.com/office/drawing/2014/main" id="{889128B1-5F92-2C41-85E6-E9A1A14F52A8}"/>
                </a:ext>
              </a:extLst>
            </p:cNvPr>
            <p:cNvSpPr/>
            <p:nvPr/>
          </p:nvSpPr>
          <p:spPr>
            <a:xfrm>
              <a:off x="1239260" y="3677424"/>
              <a:ext cx="1137908" cy="2429770"/>
            </a:xfrm>
            <a:custGeom>
              <a:avLst/>
              <a:gdLst>
                <a:gd name="connsiteX0" fmla="*/ 0 w 1137908"/>
                <a:gd name="connsiteY0" fmla="*/ 142239 h 2547245"/>
                <a:gd name="connsiteX1" fmla="*/ 568954 w 1137908"/>
                <a:gd name="connsiteY1" fmla="*/ 284478 h 2547245"/>
                <a:gd name="connsiteX2" fmla="*/ 1137908 w 1137908"/>
                <a:gd name="connsiteY2" fmla="*/ 142239 h 2547245"/>
                <a:gd name="connsiteX3" fmla="*/ 1137908 w 1137908"/>
                <a:gd name="connsiteY3" fmla="*/ 2405007 h 2547245"/>
                <a:gd name="connsiteX4" fmla="*/ 568954 w 1137908"/>
                <a:gd name="connsiteY4" fmla="*/ 2547246 h 2547245"/>
                <a:gd name="connsiteX5" fmla="*/ 0 w 1137908"/>
                <a:gd name="connsiteY5" fmla="*/ 2405007 h 2547245"/>
                <a:gd name="connsiteX6" fmla="*/ 0 w 1137908"/>
                <a:gd name="connsiteY6" fmla="*/ 142239 h 2547245"/>
                <a:gd name="connsiteX0" fmla="*/ 0 w 1137908"/>
                <a:gd name="connsiteY0" fmla="*/ 142239 h 2547245"/>
                <a:gd name="connsiteX1" fmla="*/ 568954 w 1137908"/>
                <a:gd name="connsiteY1" fmla="*/ 0 h 2547245"/>
                <a:gd name="connsiteX2" fmla="*/ 1137908 w 1137908"/>
                <a:gd name="connsiteY2" fmla="*/ 142239 h 2547245"/>
                <a:gd name="connsiteX3" fmla="*/ 568954 w 1137908"/>
                <a:gd name="connsiteY3" fmla="*/ 284478 h 2547245"/>
                <a:gd name="connsiteX4" fmla="*/ 0 w 1137908"/>
                <a:gd name="connsiteY4" fmla="*/ 142239 h 2547245"/>
                <a:gd name="connsiteX0" fmla="*/ 1137908 w 1137908"/>
                <a:gd name="connsiteY0" fmla="*/ 142239 h 2547245"/>
                <a:gd name="connsiteX1" fmla="*/ 568954 w 1137908"/>
                <a:gd name="connsiteY1" fmla="*/ 284478 h 2547245"/>
                <a:gd name="connsiteX2" fmla="*/ 0 w 1137908"/>
                <a:gd name="connsiteY2" fmla="*/ 142239 h 2547245"/>
                <a:gd name="connsiteX3" fmla="*/ 568954 w 1137908"/>
                <a:gd name="connsiteY3" fmla="*/ 0 h 2547245"/>
                <a:gd name="connsiteX4" fmla="*/ 1137908 w 1137908"/>
                <a:gd name="connsiteY4" fmla="*/ 142239 h 2547245"/>
                <a:gd name="connsiteX5" fmla="*/ 1137908 w 1137908"/>
                <a:gd name="connsiteY5" fmla="*/ 2405007 h 2547245"/>
                <a:gd name="connsiteX6" fmla="*/ 568954 w 1137908"/>
                <a:gd name="connsiteY6" fmla="*/ 2547246 h 2547245"/>
                <a:gd name="connsiteX7" fmla="*/ 0 w 1137908"/>
                <a:gd name="connsiteY7" fmla="*/ 2405007 h 2547245"/>
                <a:gd name="connsiteX8" fmla="*/ 0 w 1137908"/>
                <a:gd name="connsiteY8" fmla="*/ 142239 h 2547245"/>
                <a:gd name="connsiteX0" fmla="*/ 9 w 1137917"/>
                <a:gd name="connsiteY0" fmla="*/ 142239 h 2547246"/>
                <a:gd name="connsiteX1" fmla="*/ 568963 w 1137917"/>
                <a:gd name="connsiteY1" fmla="*/ 284478 h 2547246"/>
                <a:gd name="connsiteX2" fmla="*/ 1137917 w 1137917"/>
                <a:gd name="connsiteY2" fmla="*/ 142239 h 2547246"/>
                <a:gd name="connsiteX3" fmla="*/ 1137917 w 1137917"/>
                <a:gd name="connsiteY3" fmla="*/ 2405007 h 2547246"/>
                <a:gd name="connsiteX4" fmla="*/ 568963 w 1137917"/>
                <a:gd name="connsiteY4" fmla="*/ 2547246 h 2547246"/>
                <a:gd name="connsiteX5" fmla="*/ 9 w 1137917"/>
                <a:gd name="connsiteY5" fmla="*/ 2405007 h 2547246"/>
                <a:gd name="connsiteX6" fmla="*/ 9 w 1137917"/>
                <a:gd name="connsiteY6" fmla="*/ 142239 h 2547246"/>
                <a:gd name="connsiteX0" fmla="*/ 9 w 1137917"/>
                <a:gd name="connsiteY0" fmla="*/ 142239 h 2547246"/>
                <a:gd name="connsiteX1" fmla="*/ 568963 w 1137917"/>
                <a:gd name="connsiteY1" fmla="*/ 0 h 2547246"/>
                <a:gd name="connsiteX2" fmla="*/ 1137917 w 1137917"/>
                <a:gd name="connsiteY2" fmla="*/ 142239 h 2547246"/>
                <a:gd name="connsiteX3" fmla="*/ 568963 w 1137917"/>
                <a:gd name="connsiteY3" fmla="*/ 284478 h 2547246"/>
                <a:gd name="connsiteX4" fmla="*/ 9 w 1137917"/>
                <a:gd name="connsiteY4" fmla="*/ 142239 h 2547246"/>
                <a:gd name="connsiteX0" fmla="*/ 1137917 w 1137917"/>
                <a:gd name="connsiteY0" fmla="*/ 142239 h 2547246"/>
                <a:gd name="connsiteX1" fmla="*/ 558120 w 1137917"/>
                <a:gd name="connsiteY1" fmla="*/ 353148 h 2547246"/>
                <a:gd name="connsiteX2" fmla="*/ 9 w 1137917"/>
                <a:gd name="connsiteY2" fmla="*/ 142239 h 2547246"/>
                <a:gd name="connsiteX3" fmla="*/ 568963 w 1137917"/>
                <a:gd name="connsiteY3" fmla="*/ 0 h 2547246"/>
                <a:gd name="connsiteX4" fmla="*/ 1137917 w 1137917"/>
                <a:gd name="connsiteY4" fmla="*/ 142239 h 2547246"/>
                <a:gd name="connsiteX5" fmla="*/ 1137917 w 1137917"/>
                <a:gd name="connsiteY5" fmla="*/ 2405007 h 2547246"/>
                <a:gd name="connsiteX6" fmla="*/ 568963 w 1137917"/>
                <a:gd name="connsiteY6" fmla="*/ 2547246 h 2547246"/>
                <a:gd name="connsiteX7" fmla="*/ 9 w 1137917"/>
                <a:gd name="connsiteY7" fmla="*/ 2405007 h 2547246"/>
                <a:gd name="connsiteX8" fmla="*/ 9 w 1137917"/>
                <a:gd name="connsiteY8" fmla="*/ 142239 h 2547246"/>
                <a:gd name="connsiteX0" fmla="*/ 28 w 1137936"/>
                <a:gd name="connsiteY0" fmla="*/ 142239 h 2547246"/>
                <a:gd name="connsiteX1" fmla="*/ 568982 w 1137936"/>
                <a:gd name="connsiteY1" fmla="*/ 284478 h 2547246"/>
                <a:gd name="connsiteX2" fmla="*/ 1137936 w 1137936"/>
                <a:gd name="connsiteY2" fmla="*/ 142239 h 2547246"/>
                <a:gd name="connsiteX3" fmla="*/ 1137936 w 1137936"/>
                <a:gd name="connsiteY3" fmla="*/ 2405007 h 2547246"/>
                <a:gd name="connsiteX4" fmla="*/ 568982 w 1137936"/>
                <a:gd name="connsiteY4" fmla="*/ 2547246 h 2547246"/>
                <a:gd name="connsiteX5" fmla="*/ 28 w 1137936"/>
                <a:gd name="connsiteY5" fmla="*/ 2405007 h 2547246"/>
                <a:gd name="connsiteX6" fmla="*/ 28 w 1137936"/>
                <a:gd name="connsiteY6" fmla="*/ 142239 h 2547246"/>
                <a:gd name="connsiteX0" fmla="*/ 28 w 1137936"/>
                <a:gd name="connsiteY0" fmla="*/ 142239 h 2547246"/>
                <a:gd name="connsiteX1" fmla="*/ 568982 w 1137936"/>
                <a:gd name="connsiteY1" fmla="*/ 0 h 2547246"/>
                <a:gd name="connsiteX2" fmla="*/ 1137936 w 1137936"/>
                <a:gd name="connsiteY2" fmla="*/ 142239 h 2547246"/>
                <a:gd name="connsiteX3" fmla="*/ 550911 w 1137936"/>
                <a:gd name="connsiteY3" fmla="*/ 349534 h 2547246"/>
                <a:gd name="connsiteX4" fmla="*/ 28 w 1137936"/>
                <a:gd name="connsiteY4" fmla="*/ 142239 h 2547246"/>
                <a:gd name="connsiteX0" fmla="*/ 1137936 w 1137936"/>
                <a:gd name="connsiteY0" fmla="*/ 142239 h 2547246"/>
                <a:gd name="connsiteX1" fmla="*/ 558139 w 1137936"/>
                <a:gd name="connsiteY1" fmla="*/ 353148 h 2547246"/>
                <a:gd name="connsiteX2" fmla="*/ 28 w 1137936"/>
                <a:gd name="connsiteY2" fmla="*/ 142239 h 2547246"/>
                <a:gd name="connsiteX3" fmla="*/ 568982 w 1137936"/>
                <a:gd name="connsiteY3" fmla="*/ 0 h 2547246"/>
                <a:gd name="connsiteX4" fmla="*/ 1137936 w 1137936"/>
                <a:gd name="connsiteY4" fmla="*/ 142239 h 2547246"/>
                <a:gd name="connsiteX5" fmla="*/ 1137936 w 1137936"/>
                <a:gd name="connsiteY5" fmla="*/ 2405007 h 2547246"/>
                <a:gd name="connsiteX6" fmla="*/ 568982 w 1137936"/>
                <a:gd name="connsiteY6" fmla="*/ 2547246 h 2547246"/>
                <a:gd name="connsiteX7" fmla="*/ 28 w 1137936"/>
                <a:gd name="connsiteY7" fmla="*/ 2405007 h 2547246"/>
                <a:gd name="connsiteX8" fmla="*/ 28 w 1137936"/>
                <a:gd name="connsiteY8" fmla="*/ 142239 h 2547246"/>
                <a:gd name="connsiteX0" fmla="*/ 28 w 1137936"/>
                <a:gd name="connsiteY0" fmla="*/ 142239 h 2547246"/>
                <a:gd name="connsiteX1" fmla="*/ 550911 w 1137936"/>
                <a:gd name="connsiteY1" fmla="*/ 349534 h 2547246"/>
                <a:gd name="connsiteX2" fmla="*/ 1137936 w 1137936"/>
                <a:gd name="connsiteY2" fmla="*/ 142239 h 2547246"/>
                <a:gd name="connsiteX3" fmla="*/ 1137936 w 1137936"/>
                <a:gd name="connsiteY3" fmla="*/ 2405007 h 2547246"/>
                <a:gd name="connsiteX4" fmla="*/ 568982 w 1137936"/>
                <a:gd name="connsiteY4" fmla="*/ 2547246 h 2547246"/>
                <a:gd name="connsiteX5" fmla="*/ 28 w 1137936"/>
                <a:gd name="connsiteY5" fmla="*/ 2405007 h 2547246"/>
                <a:gd name="connsiteX6" fmla="*/ 28 w 1137936"/>
                <a:gd name="connsiteY6" fmla="*/ 142239 h 2547246"/>
                <a:gd name="connsiteX0" fmla="*/ 28 w 1137936"/>
                <a:gd name="connsiteY0" fmla="*/ 142239 h 2547246"/>
                <a:gd name="connsiteX1" fmla="*/ 568982 w 1137936"/>
                <a:gd name="connsiteY1" fmla="*/ 0 h 2547246"/>
                <a:gd name="connsiteX2" fmla="*/ 1137936 w 1137936"/>
                <a:gd name="connsiteY2" fmla="*/ 142239 h 2547246"/>
                <a:gd name="connsiteX3" fmla="*/ 550911 w 1137936"/>
                <a:gd name="connsiteY3" fmla="*/ 349534 h 2547246"/>
                <a:gd name="connsiteX4" fmla="*/ 28 w 1137936"/>
                <a:gd name="connsiteY4" fmla="*/ 142239 h 2547246"/>
                <a:gd name="connsiteX0" fmla="*/ 1137936 w 1137936"/>
                <a:gd name="connsiteY0" fmla="*/ 142239 h 2547246"/>
                <a:gd name="connsiteX1" fmla="*/ 558139 w 1137936"/>
                <a:gd name="connsiteY1" fmla="*/ 353148 h 2547246"/>
                <a:gd name="connsiteX2" fmla="*/ 28 w 1137936"/>
                <a:gd name="connsiteY2" fmla="*/ 142239 h 2547246"/>
                <a:gd name="connsiteX3" fmla="*/ 568982 w 1137936"/>
                <a:gd name="connsiteY3" fmla="*/ 0 h 2547246"/>
                <a:gd name="connsiteX4" fmla="*/ 1137936 w 1137936"/>
                <a:gd name="connsiteY4" fmla="*/ 142239 h 2547246"/>
                <a:gd name="connsiteX5" fmla="*/ 1137936 w 1137936"/>
                <a:gd name="connsiteY5" fmla="*/ 2405007 h 2547246"/>
                <a:gd name="connsiteX6" fmla="*/ 568982 w 1137936"/>
                <a:gd name="connsiteY6" fmla="*/ 2547246 h 2547246"/>
                <a:gd name="connsiteX7" fmla="*/ 28 w 1137936"/>
                <a:gd name="connsiteY7" fmla="*/ 2405007 h 2547246"/>
                <a:gd name="connsiteX8" fmla="*/ 28 w 1137936"/>
                <a:gd name="connsiteY8" fmla="*/ 142239 h 2547246"/>
                <a:gd name="connsiteX0" fmla="*/ 28 w 1137936"/>
                <a:gd name="connsiteY0" fmla="*/ 142239 h 2547246"/>
                <a:gd name="connsiteX1" fmla="*/ 550911 w 1137936"/>
                <a:gd name="connsiteY1" fmla="*/ 349534 h 2547246"/>
                <a:gd name="connsiteX2" fmla="*/ 1137936 w 1137936"/>
                <a:gd name="connsiteY2" fmla="*/ 142239 h 2547246"/>
                <a:gd name="connsiteX3" fmla="*/ 1137936 w 1137936"/>
                <a:gd name="connsiteY3" fmla="*/ 2405007 h 2547246"/>
                <a:gd name="connsiteX4" fmla="*/ 568982 w 1137936"/>
                <a:gd name="connsiteY4" fmla="*/ 2547246 h 2547246"/>
                <a:gd name="connsiteX5" fmla="*/ 28 w 1137936"/>
                <a:gd name="connsiteY5" fmla="*/ 2405007 h 2547246"/>
                <a:gd name="connsiteX6" fmla="*/ 28 w 1137936"/>
                <a:gd name="connsiteY6" fmla="*/ 142239 h 2547246"/>
                <a:gd name="connsiteX0" fmla="*/ 28 w 1137936"/>
                <a:gd name="connsiteY0" fmla="*/ 142239 h 2547246"/>
                <a:gd name="connsiteX1" fmla="*/ 568982 w 1137936"/>
                <a:gd name="connsiteY1" fmla="*/ 0 h 2547246"/>
                <a:gd name="connsiteX2" fmla="*/ 1137936 w 1137936"/>
                <a:gd name="connsiteY2" fmla="*/ 142239 h 2547246"/>
                <a:gd name="connsiteX3" fmla="*/ 550911 w 1137936"/>
                <a:gd name="connsiteY3" fmla="*/ 349534 h 2547246"/>
                <a:gd name="connsiteX4" fmla="*/ 28 w 1137936"/>
                <a:gd name="connsiteY4" fmla="*/ 142239 h 2547246"/>
                <a:gd name="connsiteX0" fmla="*/ 1137936 w 1137936"/>
                <a:gd name="connsiteY0" fmla="*/ 142239 h 2547246"/>
                <a:gd name="connsiteX1" fmla="*/ 558139 w 1137936"/>
                <a:gd name="connsiteY1" fmla="*/ 353148 h 2547246"/>
                <a:gd name="connsiteX2" fmla="*/ 28 w 1137936"/>
                <a:gd name="connsiteY2" fmla="*/ 142239 h 2547246"/>
                <a:gd name="connsiteX3" fmla="*/ 565367 w 1137936"/>
                <a:gd name="connsiteY3" fmla="*/ 195169 h 2547246"/>
                <a:gd name="connsiteX4" fmla="*/ 1137936 w 1137936"/>
                <a:gd name="connsiteY4" fmla="*/ 142239 h 2547246"/>
                <a:gd name="connsiteX5" fmla="*/ 1137936 w 1137936"/>
                <a:gd name="connsiteY5" fmla="*/ 2405007 h 2547246"/>
                <a:gd name="connsiteX6" fmla="*/ 568982 w 1137936"/>
                <a:gd name="connsiteY6" fmla="*/ 2547246 h 2547246"/>
                <a:gd name="connsiteX7" fmla="*/ 28 w 1137936"/>
                <a:gd name="connsiteY7" fmla="*/ 2405007 h 2547246"/>
                <a:gd name="connsiteX8" fmla="*/ 28 w 1137936"/>
                <a:gd name="connsiteY8" fmla="*/ 142239 h 2547246"/>
                <a:gd name="connsiteX0" fmla="*/ 19 w 1137927"/>
                <a:gd name="connsiteY0" fmla="*/ 25026 h 2430033"/>
                <a:gd name="connsiteX1" fmla="*/ 550902 w 1137927"/>
                <a:gd name="connsiteY1" fmla="*/ 232321 h 2430033"/>
                <a:gd name="connsiteX2" fmla="*/ 1137927 w 1137927"/>
                <a:gd name="connsiteY2" fmla="*/ 25026 h 2430033"/>
                <a:gd name="connsiteX3" fmla="*/ 1137927 w 1137927"/>
                <a:gd name="connsiteY3" fmla="*/ 2287794 h 2430033"/>
                <a:gd name="connsiteX4" fmla="*/ 568973 w 1137927"/>
                <a:gd name="connsiteY4" fmla="*/ 2430033 h 2430033"/>
                <a:gd name="connsiteX5" fmla="*/ 19 w 1137927"/>
                <a:gd name="connsiteY5" fmla="*/ 2287794 h 2430033"/>
                <a:gd name="connsiteX6" fmla="*/ 19 w 1137927"/>
                <a:gd name="connsiteY6" fmla="*/ 25026 h 2430033"/>
                <a:gd name="connsiteX0" fmla="*/ 19 w 1137927"/>
                <a:gd name="connsiteY0" fmla="*/ 25026 h 2430033"/>
                <a:gd name="connsiteX1" fmla="*/ 565358 w 1137927"/>
                <a:gd name="connsiteY1" fmla="*/ 81570 h 2430033"/>
                <a:gd name="connsiteX2" fmla="*/ 1137927 w 1137927"/>
                <a:gd name="connsiteY2" fmla="*/ 25026 h 2430033"/>
                <a:gd name="connsiteX3" fmla="*/ 550902 w 1137927"/>
                <a:gd name="connsiteY3" fmla="*/ 232321 h 2430033"/>
                <a:gd name="connsiteX4" fmla="*/ 19 w 1137927"/>
                <a:gd name="connsiteY4" fmla="*/ 25026 h 2430033"/>
                <a:gd name="connsiteX0" fmla="*/ 1137927 w 1137927"/>
                <a:gd name="connsiteY0" fmla="*/ 25026 h 2430033"/>
                <a:gd name="connsiteX1" fmla="*/ 558130 w 1137927"/>
                <a:gd name="connsiteY1" fmla="*/ 235935 h 2430033"/>
                <a:gd name="connsiteX2" fmla="*/ 19 w 1137927"/>
                <a:gd name="connsiteY2" fmla="*/ 25026 h 2430033"/>
                <a:gd name="connsiteX3" fmla="*/ 565358 w 1137927"/>
                <a:gd name="connsiteY3" fmla="*/ 77956 h 2430033"/>
                <a:gd name="connsiteX4" fmla="*/ 1137927 w 1137927"/>
                <a:gd name="connsiteY4" fmla="*/ 25026 h 2430033"/>
                <a:gd name="connsiteX5" fmla="*/ 1137927 w 1137927"/>
                <a:gd name="connsiteY5" fmla="*/ 2287794 h 2430033"/>
                <a:gd name="connsiteX6" fmla="*/ 568973 w 1137927"/>
                <a:gd name="connsiteY6" fmla="*/ 2430033 h 2430033"/>
                <a:gd name="connsiteX7" fmla="*/ 19 w 1137927"/>
                <a:gd name="connsiteY7" fmla="*/ 2287794 h 2430033"/>
                <a:gd name="connsiteX8" fmla="*/ 19 w 1137927"/>
                <a:gd name="connsiteY8" fmla="*/ 25026 h 2430033"/>
                <a:gd name="connsiteX0" fmla="*/ 19 w 1137927"/>
                <a:gd name="connsiteY0" fmla="*/ 25026 h 2430033"/>
                <a:gd name="connsiteX1" fmla="*/ 550902 w 1137927"/>
                <a:gd name="connsiteY1" fmla="*/ 232321 h 2430033"/>
                <a:gd name="connsiteX2" fmla="*/ 1137927 w 1137927"/>
                <a:gd name="connsiteY2" fmla="*/ 25026 h 2430033"/>
                <a:gd name="connsiteX3" fmla="*/ 1137927 w 1137927"/>
                <a:gd name="connsiteY3" fmla="*/ 2287794 h 2430033"/>
                <a:gd name="connsiteX4" fmla="*/ 568973 w 1137927"/>
                <a:gd name="connsiteY4" fmla="*/ 2430033 h 2430033"/>
                <a:gd name="connsiteX5" fmla="*/ 19 w 1137927"/>
                <a:gd name="connsiteY5" fmla="*/ 2287794 h 2430033"/>
                <a:gd name="connsiteX6" fmla="*/ 19 w 1137927"/>
                <a:gd name="connsiteY6" fmla="*/ 25026 h 2430033"/>
                <a:gd name="connsiteX0" fmla="*/ 19 w 1137927"/>
                <a:gd name="connsiteY0" fmla="*/ 25026 h 2430033"/>
                <a:gd name="connsiteX1" fmla="*/ 565358 w 1137927"/>
                <a:gd name="connsiteY1" fmla="*/ 81570 h 2430033"/>
                <a:gd name="connsiteX2" fmla="*/ 1137927 w 1137927"/>
                <a:gd name="connsiteY2" fmla="*/ 25026 h 2430033"/>
                <a:gd name="connsiteX3" fmla="*/ 550902 w 1137927"/>
                <a:gd name="connsiteY3" fmla="*/ 232321 h 2430033"/>
                <a:gd name="connsiteX4" fmla="*/ 19 w 1137927"/>
                <a:gd name="connsiteY4" fmla="*/ 25026 h 2430033"/>
                <a:gd name="connsiteX0" fmla="*/ 1137927 w 1137927"/>
                <a:gd name="connsiteY0" fmla="*/ 25026 h 2430033"/>
                <a:gd name="connsiteX1" fmla="*/ 568973 w 1137927"/>
                <a:gd name="connsiteY1" fmla="*/ 188950 h 2430033"/>
                <a:gd name="connsiteX2" fmla="*/ 19 w 1137927"/>
                <a:gd name="connsiteY2" fmla="*/ 25026 h 2430033"/>
                <a:gd name="connsiteX3" fmla="*/ 565358 w 1137927"/>
                <a:gd name="connsiteY3" fmla="*/ 77956 h 2430033"/>
                <a:gd name="connsiteX4" fmla="*/ 1137927 w 1137927"/>
                <a:gd name="connsiteY4" fmla="*/ 25026 h 2430033"/>
                <a:gd name="connsiteX5" fmla="*/ 1137927 w 1137927"/>
                <a:gd name="connsiteY5" fmla="*/ 2287794 h 2430033"/>
                <a:gd name="connsiteX6" fmla="*/ 568973 w 1137927"/>
                <a:gd name="connsiteY6" fmla="*/ 2430033 h 2430033"/>
                <a:gd name="connsiteX7" fmla="*/ 19 w 1137927"/>
                <a:gd name="connsiteY7" fmla="*/ 2287794 h 2430033"/>
                <a:gd name="connsiteX8" fmla="*/ 19 w 1137927"/>
                <a:gd name="connsiteY8" fmla="*/ 25026 h 2430033"/>
                <a:gd name="connsiteX0" fmla="*/ 5 w 1137913"/>
                <a:gd name="connsiteY0" fmla="*/ 25026 h 2430033"/>
                <a:gd name="connsiteX1" fmla="*/ 550888 w 1137913"/>
                <a:gd name="connsiteY1" fmla="*/ 232321 h 2430033"/>
                <a:gd name="connsiteX2" fmla="*/ 1137913 w 1137913"/>
                <a:gd name="connsiteY2" fmla="*/ 25026 h 2430033"/>
                <a:gd name="connsiteX3" fmla="*/ 1137913 w 1137913"/>
                <a:gd name="connsiteY3" fmla="*/ 2287794 h 2430033"/>
                <a:gd name="connsiteX4" fmla="*/ 568959 w 1137913"/>
                <a:gd name="connsiteY4" fmla="*/ 2430033 h 2430033"/>
                <a:gd name="connsiteX5" fmla="*/ 5 w 1137913"/>
                <a:gd name="connsiteY5" fmla="*/ 2287794 h 2430033"/>
                <a:gd name="connsiteX6" fmla="*/ 5 w 1137913"/>
                <a:gd name="connsiteY6" fmla="*/ 25026 h 2430033"/>
                <a:gd name="connsiteX0" fmla="*/ 5 w 1137913"/>
                <a:gd name="connsiteY0" fmla="*/ 25026 h 2430033"/>
                <a:gd name="connsiteX1" fmla="*/ 565344 w 1137913"/>
                <a:gd name="connsiteY1" fmla="*/ 81570 h 2430033"/>
                <a:gd name="connsiteX2" fmla="*/ 1137913 w 1137913"/>
                <a:gd name="connsiteY2" fmla="*/ 25026 h 2430033"/>
                <a:gd name="connsiteX3" fmla="*/ 572574 w 1137913"/>
                <a:gd name="connsiteY3" fmla="*/ 188950 h 2430033"/>
                <a:gd name="connsiteX4" fmla="*/ 5 w 1137913"/>
                <a:gd name="connsiteY4" fmla="*/ 25026 h 2430033"/>
                <a:gd name="connsiteX0" fmla="*/ 1137913 w 1137913"/>
                <a:gd name="connsiteY0" fmla="*/ 25026 h 2430033"/>
                <a:gd name="connsiteX1" fmla="*/ 568959 w 1137913"/>
                <a:gd name="connsiteY1" fmla="*/ 188950 h 2430033"/>
                <a:gd name="connsiteX2" fmla="*/ 5 w 1137913"/>
                <a:gd name="connsiteY2" fmla="*/ 25026 h 2430033"/>
                <a:gd name="connsiteX3" fmla="*/ 565344 w 1137913"/>
                <a:gd name="connsiteY3" fmla="*/ 77956 h 2430033"/>
                <a:gd name="connsiteX4" fmla="*/ 1137913 w 1137913"/>
                <a:gd name="connsiteY4" fmla="*/ 25026 h 2430033"/>
                <a:gd name="connsiteX5" fmla="*/ 1137913 w 1137913"/>
                <a:gd name="connsiteY5" fmla="*/ 2287794 h 2430033"/>
                <a:gd name="connsiteX6" fmla="*/ 568959 w 1137913"/>
                <a:gd name="connsiteY6" fmla="*/ 2430033 h 2430033"/>
                <a:gd name="connsiteX7" fmla="*/ 5 w 1137913"/>
                <a:gd name="connsiteY7" fmla="*/ 2287794 h 2430033"/>
                <a:gd name="connsiteX8" fmla="*/ 5 w 1137913"/>
                <a:gd name="connsiteY8" fmla="*/ 25026 h 2430033"/>
                <a:gd name="connsiteX0" fmla="*/ 5 w 1137913"/>
                <a:gd name="connsiteY0" fmla="*/ 25026 h 2430033"/>
                <a:gd name="connsiteX1" fmla="*/ 576188 w 1137913"/>
                <a:gd name="connsiteY1" fmla="*/ 188950 h 2430033"/>
                <a:gd name="connsiteX2" fmla="*/ 1137913 w 1137913"/>
                <a:gd name="connsiteY2" fmla="*/ 25026 h 2430033"/>
                <a:gd name="connsiteX3" fmla="*/ 1137913 w 1137913"/>
                <a:gd name="connsiteY3" fmla="*/ 2287794 h 2430033"/>
                <a:gd name="connsiteX4" fmla="*/ 568959 w 1137913"/>
                <a:gd name="connsiteY4" fmla="*/ 2430033 h 2430033"/>
                <a:gd name="connsiteX5" fmla="*/ 5 w 1137913"/>
                <a:gd name="connsiteY5" fmla="*/ 2287794 h 2430033"/>
                <a:gd name="connsiteX6" fmla="*/ 5 w 1137913"/>
                <a:gd name="connsiteY6" fmla="*/ 25026 h 2430033"/>
                <a:gd name="connsiteX0" fmla="*/ 5 w 1137913"/>
                <a:gd name="connsiteY0" fmla="*/ 25026 h 2430033"/>
                <a:gd name="connsiteX1" fmla="*/ 565344 w 1137913"/>
                <a:gd name="connsiteY1" fmla="*/ 81570 h 2430033"/>
                <a:gd name="connsiteX2" fmla="*/ 1137913 w 1137913"/>
                <a:gd name="connsiteY2" fmla="*/ 25026 h 2430033"/>
                <a:gd name="connsiteX3" fmla="*/ 572574 w 1137913"/>
                <a:gd name="connsiteY3" fmla="*/ 188950 h 2430033"/>
                <a:gd name="connsiteX4" fmla="*/ 5 w 1137913"/>
                <a:gd name="connsiteY4" fmla="*/ 25026 h 2430033"/>
                <a:gd name="connsiteX0" fmla="*/ 1137913 w 1137913"/>
                <a:gd name="connsiteY0" fmla="*/ 25026 h 2430033"/>
                <a:gd name="connsiteX1" fmla="*/ 568959 w 1137913"/>
                <a:gd name="connsiteY1" fmla="*/ 188950 h 2430033"/>
                <a:gd name="connsiteX2" fmla="*/ 5 w 1137913"/>
                <a:gd name="connsiteY2" fmla="*/ 25026 h 2430033"/>
                <a:gd name="connsiteX3" fmla="*/ 565344 w 1137913"/>
                <a:gd name="connsiteY3" fmla="*/ 77956 h 2430033"/>
                <a:gd name="connsiteX4" fmla="*/ 1137913 w 1137913"/>
                <a:gd name="connsiteY4" fmla="*/ 25026 h 2430033"/>
                <a:gd name="connsiteX5" fmla="*/ 1137913 w 1137913"/>
                <a:gd name="connsiteY5" fmla="*/ 2287794 h 2430033"/>
                <a:gd name="connsiteX6" fmla="*/ 568959 w 1137913"/>
                <a:gd name="connsiteY6" fmla="*/ 2430033 h 2430033"/>
                <a:gd name="connsiteX7" fmla="*/ 5 w 1137913"/>
                <a:gd name="connsiteY7" fmla="*/ 2287794 h 2430033"/>
                <a:gd name="connsiteX8" fmla="*/ 5 w 1137913"/>
                <a:gd name="connsiteY8" fmla="*/ 25026 h 2430033"/>
                <a:gd name="connsiteX0" fmla="*/ 32528 w 1170436"/>
                <a:gd name="connsiteY0" fmla="*/ 25026 h 2430033"/>
                <a:gd name="connsiteX1" fmla="*/ 608711 w 1170436"/>
                <a:gd name="connsiteY1" fmla="*/ 188950 h 2430033"/>
                <a:gd name="connsiteX2" fmla="*/ 1170436 w 1170436"/>
                <a:gd name="connsiteY2" fmla="*/ 25026 h 2430033"/>
                <a:gd name="connsiteX3" fmla="*/ 1170436 w 1170436"/>
                <a:gd name="connsiteY3" fmla="*/ 2287794 h 2430033"/>
                <a:gd name="connsiteX4" fmla="*/ 601482 w 1170436"/>
                <a:gd name="connsiteY4" fmla="*/ 2430033 h 2430033"/>
                <a:gd name="connsiteX5" fmla="*/ 32528 w 1170436"/>
                <a:gd name="connsiteY5" fmla="*/ 2287794 h 2430033"/>
                <a:gd name="connsiteX6" fmla="*/ 32528 w 1170436"/>
                <a:gd name="connsiteY6" fmla="*/ 25026 h 2430033"/>
                <a:gd name="connsiteX0" fmla="*/ 32528 w 1170436"/>
                <a:gd name="connsiteY0" fmla="*/ 25026 h 2430033"/>
                <a:gd name="connsiteX1" fmla="*/ 597867 w 1170436"/>
                <a:gd name="connsiteY1" fmla="*/ 81570 h 2430033"/>
                <a:gd name="connsiteX2" fmla="*/ 1170436 w 1170436"/>
                <a:gd name="connsiteY2" fmla="*/ 25026 h 2430033"/>
                <a:gd name="connsiteX3" fmla="*/ 605097 w 1170436"/>
                <a:gd name="connsiteY3" fmla="*/ 188950 h 2430033"/>
                <a:gd name="connsiteX4" fmla="*/ 32528 w 1170436"/>
                <a:gd name="connsiteY4" fmla="*/ 25026 h 2430033"/>
                <a:gd name="connsiteX0" fmla="*/ 1170436 w 1170436"/>
                <a:gd name="connsiteY0" fmla="*/ 25026 h 2430033"/>
                <a:gd name="connsiteX1" fmla="*/ 601482 w 1170436"/>
                <a:gd name="connsiteY1" fmla="*/ 188950 h 2430033"/>
                <a:gd name="connsiteX2" fmla="*/ 32528 w 1170436"/>
                <a:gd name="connsiteY2" fmla="*/ 25026 h 2430033"/>
                <a:gd name="connsiteX3" fmla="*/ 597867 w 1170436"/>
                <a:gd name="connsiteY3" fmla="*/ 77956 h 2430033"/>
                <a:gd name="connsiteX4" fmla="*/ 1170436 w 1170436"/>
                <a:gd name="connsiteY4" fmla="*/ 25026 h 2430033"/>
                <a:gd name="connsiteX5" fmla="*/ 1170436 w 1170436"/>
                <a:gd name="connsiteY5" fmla="*/ 2287794 h 2430033"/>
                <a:gd name="connsiteX6" fmla="*/ 601482 w 1170436"/>
                <a:gd name="connsiteY6" fmla="*/ 2430033 h 2430033"/>
                <a:gd name="connsiteX7" fmla="*/ 32528 w 1170436"/>
                <a:gd name="connsiteY7" fmla="*/ 2287794 h 2430033"/>
                <a:gd name="connsiteX8" fmla="*/ 0 w 1170436"/>
                <a:gd name="connsiteY8" fmla="*/ 25026 h 2430033"/>
                <a:gd name="connsiteX0" fmla="*/ 43371 w 1181279"/>
                <a:gd name="connsiteY0" fmla="*/ 25026 h 2430033"/>
                <a:gd name="connsiteX1" fmla="*/ 619554 w 1181279"/>
                <a:gd name="connsiteY1" fmla="*/ 188950 h 2430033"/>
                <a:gd name="connsiteX2" fmla="*/ 1181279 w 1181279"/>
                <a:gd name="connsiteY2" fmla="*/ 25026 h 2430033"/>
                <a:gd name="connsiteX3" fmla="*/ 1181279 w 1181279"/>
                <a:gd name="connsiteY3" fmla="*/ 2287794 h 2430033"/>
                <a:gd name="connsiteX4" fmla="*/ 612325 w 1181279"/>
                <a:gd name="connsiteY4" fmla="*/ 2430033 h 2430033"/>
                <a:gd name="connsiteX5" fmla="*/ 43371 w 1181279"/>
                <a:gd name="connsiteY5" fmla="*/ 2287794 h 2430033"/>
                <a:gd name="connsiteX6" fmla="*/ 43371 w 1181279"/>
                <a:gd name="connsiteY6" fmla="*/ 25026 h 2430033"/>
                <a:gd name="connsiteX0" fmla="*/ 43371 w 1181279"/>
                <a:gd name="connsiteY0" fmla="*/ 25026 h 2430033"/>
                <a:gd name="connsiteX1" fmla="*/ 608710 w 1181279"/>
                <a:gd name="connsiteY1" fmla="*/ 81570 h 2430033"/>
                <a:gd name="connsiteX2" fmla="*/ 1181279 w 1181279"/>
                <a:gd name="connsiteY2" fmla="*/ 25026 h 2430033"/>
                <a:gd name="connsiteX3" fmla="*/ 615940 w 1181279"/>
                <a:gd name="connsiteY3" fmla="*/ 188950 h 2430033"/>
                <a:gd name="connsiteX4" fmla="*/ 43371 w 1181279"/>
                <a:gd name="connsiteY4" fmla="*/ 25026 h 2430033"/>
                <a:gd name="connsiteX0" fmla="*/ 1181279 w 1181279"/>
                <a:gd name="connsiteY0" fmla="*/ 25026 h 2430033"/>
                <a:gd name="connsiteX1" fmla="*/ 612325 w 1181279"/>
                <a:gd name="connsiteY1" fmla="*/ 188950 h 2430033"/>
                <a:gd name="connsiteX2" fmla="*/ 0 w 1181279"/>
                <a:gd name="connsiteY2" fmla="*/ 25026 h 2430033"/>
                <a:gd name="connsiteX3" fmla="*/ 608710 w 1181279"/>
                <a:gd name="connsiteY3" fmla="*/ 77956 h 2430033"/>
                <a:gd name="connsiteX4" fmla="*/ 1181279 w 1181279"/>
                <a:gd name="connsiteY4" fmla="*/ 25026 h 2430033"/>
                <a:gd name="connsiteX5" fmla="*/ 1181279 w 1181279"/>
                <a:gd name="connsiteY5" fmla="*/ 2287794 h 2430033"/>
                <a:gd name="connsiteX6" fmla="*/ 612325 w 1181279"/>
                <a:gd name="connsiteY6" fmla="*/ 2430033 h 2430033"/>
                <a:gd name="connsiteX7" fmla="*/ 43371 w 1181279"/>
                <a:gd name="connsiteY7" fmla="*/ 2287794 h 2430033"/>
                <a:gd name="connsiteX8" fmla="*/ 10843 w 1181279"/>
                <a:gd name="connsiteY8" fmla="*/ 25026 h 2430033"/>
                <a:gd name="connsiteX0" fmla="*/ 43371 w 1181279"/>
                <a:gd name="connsiteY0" fmla="*/ 25026 h 2430033"/>
                <a:gd name="connsiteX1" fmla="*/ 619554 w 1181279"/>
                <a:gd name="connsiteY1" fmla="*/ 188950 h 2430033"/>
                <a:gd name="connsiteX2" fmla="*/ 1181279 w 1181279"/>
                <a:gd name="connsiteY2" fmla="*/ 25026 h 2430033"/>
                <a:gd name="connsiteX3" fmla="*/ 1181279 w 1181279"/>
                <a:gd name="connsiteY3" fmla="*/ 2287794 h 2430033"/>
                <a:gd name="connsiteX4" fmla="*/ 612325 w 1181279"/>
                <a:gd name="connsiteY4" fmla="*/ 2430033 h 2430033"/>
                <a:gd name="connsiteX5" fmla="*/ 43371 w 1181279"/>
                <a:gd name="connsiteY5" fmla="*/ 2287794 h 2430033"/>
                <a:gd name="connsiteX6" fmla="*/ 43371 w 1181279"/>
                <a:gd name="connsiteY6" fmla="*/ 25026 h 2430033"/>
                <a:gd name="connsiteX0" fmla="*/ 3614 w 1181279"/>
                <a:gd name="connsiteY0" fmla="*/ 28641 h 2430033"/>
                <a:gd name="connsiteX1" fmla="*/ 608710 w 1181279"/>
                <a:gd name="connsiteY1" fmla="*/ 81570 h 2430033"/>
                <a:gd name="connsiteX2" fmla="*/ 1181279 w 1181279"/>
                <a:gd name="connsiteY2" fmla="*/ 25026 h 2430033"/>
                <a:gd name="connsiteX3" fmla="*/ 615940 w 1181279"/>
                <a:gd name="connsiteY3" fmla="*/ 188950 h 2430033"/>
                <a:gd name="connsiteX4" fmla="*/ 3614 w 1181279"/>
                <a:gd name="connsiteY4" fmla="*/ 28641 h 2430033"/>
                <a:gd name="connsiteX0" fmla="*/ 1181279 w 1181279"/>
                <a:gd name="connsiteY0" fmla="*/ 25026 h 2430033"/>
                <a:gd name="connsiteX1" fmla="*/ 612325 w 1181279"/>
                <a:gd name="connsiteY1" fmla="*/ 188950 h 2430033"/>
                <a:gd name="connsiteX2" fmla="*/ 0 w 1181279"/>
                <a:gd name="connsiteY2" fmla="*/ 25026 h 2430033"/>
                <a:gd name="connsiteX3" fmla="*/ 608710 w 1181279"/>
                <a:gd name="connsiteY3" fmla="*/ 77956 h 2430033"/>
                <a:gd name="connsiteX4" fmla="*/ 1181279 w 1181279"/>
                <a:gd name="connsiteY4" fmla="*/ 25026 h 2430033"/>
                <a:gd name="connsiteX5" fmla="*/ 1181279 w 1181279"/>
                <a:gd name="connsiteY5" fmla="*/ 2287794 h 2430033"/>
                <a:gd name="connsiteX6" fmla="*/ 612325 w 1181279"/>
                <a:gd name="connsiteY6" fmla="*/ 2430033 h 2430033"/>
                <a:gd name="connsiteX7" fmla="*/ 43371 w 1181279"/>
                <a:gd name="connsiteY7" fmla="*/ 2287794 h 2430033"/>
                <a:gd name="connsiteX8" fmla="*/ 10843 w 1181279"/>
                <a:gd name="connsiteY8" fmla="*/ 25026 h 2430033"/>
                <a:gd name="connsiteX0" fmla="*/ 3615 w 1181279"/>
                <a:gd name="connsiteY0" fmla="*/ 32255 h 2430033"/>
                <a:gd name="connsiteX1" fmla="*/ 619554 w 1181279"/>
                <a:gd name="connsiteY1" fmla="*/ 188950 h 2430033"/>
                <a:gd name="connsiteX2" fmla="*/ 1181279 w 1181279"/>
                <a:gd name="connsiteY2" fmla="*/ 25026 h 2430033"/>
                <a:gd name="connsiteX3" fmla="*/ 1181279 w 1181279"/>
                <a:gd name="connsiteY3" fmla="*/ 2287794 h 2430033"/>
                <a:gd name="connsiteX4" fmla="*/ 612325 w 1181279"/>
                <a:gd name="connsiteY4" fmla="*/ 2430033 h 2430033"/>
                <a:gd name="connsiteX5" fmla="*/ 43371 w 1181279"/>
                <a:gd name="connsiteY5" fmla="*/ 2287794 h 2430033"/>
                <a:gd name="connsiteX6" fmla="*/ 3615 w 1181279"/>
                <a:gd name="connsiteY6" fmla="*/ 32255 h 2430033"/>
                <a:gd name="connsiteX0" fmla="*/ 3614 w 1181279"/>
                <a:gd name="connsiteY0" fmla="*/ 28641 h 2430033"/>
                <a:gd name="connsiteX1" fmla="*/ 608710 w 1181279"/>
                <a:gd name="connsiteY1" fmla="*/ 81570 h 2430033"/>
                <a:gd name="connsiteX2" fmla="*/ 1181279 w 1181279"/>
                <a:gd name="connsiteY2" fmla="*/ 25026 h 2430033"/>
                <a:gd name="connsiteX3" fmla="*/ 615940 w 1181279"/>
                <a:gd name="connsiteY3" fmla="*/ 188950 h 2430033"/>
                <a:gd name="connsiteX4" fmla="*/ 3614 w 1181279"/>
                <a:gd name="connsiteY4" fmla="*/ 28641 h 2430033"/>
                <a:gd name="connsiteX0" fmla="*/ 1181279 w 1181279"/>
                <a:gd name="connsiteY0" fmla="*/ 25026 h 2430033"/>
                <a:gd name="connsiteX1" fmla="*/ 612325 w 1181279"/>
                <a:gd name="connsiteY1" fmla="*/ 188950 h 2430033"/>
                <a:gd name="connsiteX2" fmla="*/ 0 w 1181279"/>
                <a:gd name="connsiteY2" fmla="*/ 25026 h 2430033"/>
                <a:gd name="connsiteX3" fmla="*/ 608710 w 1181279"/>
                <a:gd name="connsiteY3" fmla="*/ 77956 h 2430033"/>
                <a:gd name="connsiteX4" fmla="*/ 1181279 w 1181279"/>
                <a:gd name="connsiteY4" fmla="*/ 25026 h 2430033"/>
                <a:gd name="connsiteX5" fmla="*/ 1181279 w 1181279"/>
                <a:gd name="connsiteY5" fmla="*/ 2287794 h 2430033"/>
                <a:gd name="connsiteX6" fmla="*/ 612325 w 1181279"/>
                <a:gd name="connsiteY6" fmla="*/ 2430033 h 2430033"/>
                <a:gd name="connsiteX7" fmla="*/ 43371 w 1181279"/>
                <a:gd name="connsiteY7" fmla="*/ 2287794 h 2430033"/>
                <a:gd name="connsiteX8" fmla="*/ 10843 w 1181279"/>
                <a:gd name="connsiteY8" fmla="*/ 25026 h 2430033"/>
                <a:gd name="connsiteX0" fmla="*/ 144569 w 1322233"/>
                <a:gd name="connsiteY0" fmla="*/ 32255 h 2430033"/>
                <a:gd name="connsiteX1" fmla="*/ 760508 w 1322233"/>
                <a:gd name="connsiteY1" fmla="*/ 188950 h 2430033"/>
                <a:gd name="connsiteX2" fmla="*/ 1322233 w 1322233"/>
                <a:gd name="connsiteY2" fmla="*/ 25026 h 2430033"/>
                <a:gd name="connsiteX3" fmla="*/ 1322233 w 1322233"/>
                <a:gd name="connsiteY3" fmla="*/ 2287794 h 2430033"/>
                <a:gd name="connsiteX4" fmla="*/ 753279 w 1322233"/>
                <a:gd name="connsiteY4" fmla="*/ 2430033 h 2430033"/>
                <a:gd name="connsiteX5" fmla="*/ 184325 w 1322233"/>
                <a:gd name="connsiteY5" fmla="*/ 2287794 h 2430033"/>
                <a:gd name="connsiteX6" fmla="*/ 144569 w 1322233"/>
                <a:gd name="connsiteY6" fmla="*/ 32255 h 2430033"/>
                <a:gd name="connsiteX0" fmla="*/ 144568 w 1322233"/>
                <a:gd name="connsiteY0" fmla="*/ 28641 h 2430033"/>
                <a:gd name="connsiteX1" fmla="*/ 749664 w 1322233"/>
                <a:gd name="connsiteY1" fmla="*/ 81570 h 2430033"/>
                <a:gd name="connsiteX2" fmla="*/ 1322233 w 1322233"/>
                <a:gd name="connsiteY2" fmla="*/ 25026 h 2430033"/>
                <a:gd name="connsiteX3" fmla="*/ 756894 w 1322233"/>
                <a:gd name="connsiteY3" fmla="*/ 188950 h 2430033"/>
                <a:gd name="connsiteX4" fmla="*/ 144568 w 1322233"/>
                <a:gd name="connsiteY4" fmla="*/ 28641 h 2430033"/>
                <a:gd name="connsiteX0" fmla="*/ 1322233 w 1322233"/>
                <a:gd name="connsiteY0" fmla="*/ 25026 h 2430033"/>
                <a:gd name="connsiteX1" fmla="*/ 753279 w 1322233"/>
                <a:gd name="connsiteY1" fmla="*/ 188950 h 2430033"/>
                <a:gd name="connsiteX2" fmla="*/ 140954 w 1322233"/>
                <a:gd name="connsiteY2" fmla="*/ 25026 h 2430033"/>
                <a:gd name="connsiteX3" fmla="*/ 749664 w 1322233"/>
                <a:gd name="connsiteY3" fmla="*/ 77956 h 2430033"/>
                <a:gd name="connsiteX4" fmla="*/ 1322233 w 1322233"/>
                <a:gd name="connsiteY4" fmla="*/ 25026 h 2430033"/>
                <a:gd name="connsiteX5" fmla="*/ 1322233 w 1322233"/>
                <a:gd name="connsiteY5" fmla="*/ 2287794 h 2430033"/>
                <a:gd name="connsiteX6" fmla="*/ 753279 w 1322233"/>
                <a:gd name="connsiteY6" fmla="*/ 2430033 h 2430033"/>
                <a:gd name="connsiteX7" fmla="*/ 184325 w 1322233"/>
                <a:gd name="connsiteY7" fmla="*/ 2287794 h 2430033"/>
                <a:gd name="connsiteX8" fmla="*/ 0 w 1322233"/>
                <a:gd name="connsiteY8" fmla="*/ 28640 h 2430033"/>
                <a:gd name="connsiteX0" fmla="*/ 144569 w 1322233"/>
                <a:gd name="connsiteY0" fmla="*/ 32551 h 2430329"/>
                <a:gd name="connsiteX1" fmla="*/ 760508 w 1322233"/>
                <a:gd name="connsiteY1" fmla="*/ 189246 h 2430329"/>
                <a:gd name="connsiteX2" fmla="*/ 1322233 w 1322233"/>
                <a:gd name="connsiteY2" fmla="*/ 25322 h 2430329"/>
                <a:gd name="connsiteX3" fmla="*/ 1322233 w 1322233"/>
                <a:gd name="connsiteY3" fmla="*/ 2288090 h 2430329"/>
                <a:gd name="connsiteX4" fmla="*/ 753279 w 1322233"/>
                <a:gd name="connsiteY4" fmla="*/ 2430329 h 2430329"/>
                <a:gd name="connsiteX5" fmla="*/ 184325 w 1322233"/>
                <a:gd name="connsiteY5" fmla="*/ 2288090 h 2430329"/>
                <a:gd name="connsiteX6" fmla="*/ 144569 w 1322233"/>
                <a:gd name="connsiteY6" fmla="*/ 32551 h 2430329"/>
                <a:gd name="connsiteX0" fmla="*/ 144568 w 1322233"/>
                <a:gd name="connsiteY0" fmla="*/ 28937 h 2430329"/>
                <a:gd name="connsiteX1" fmla="*/ 749664 w 1322233"/>
                <a:gd name="connsiteY1" fmla="*/ 81866 h 2430329"/>
                <a:gd name="connsiteX2" fmla="*/ 1322233 w 1322233"/>
                <a:gd name="connsiteY2" fmla="*/ 25322 h 2430329"/>
                <a:gd name="connsiteX3" fmla="*/ 756894 w 1322233"/>
                <a:gd name="connsiteY3" fmla="*/ 189246 h 2430329"/>
                <a:gd name="connsiteX4" fmla="*/ 144568 w 1322233"/>
                <a:gd name="connsiteY4" fmla="*/ 28937 h 2430329"/>
                <a:gd name="connsiteX0" fmla="*/ 1322233 w 1322233"/>
                <a:gd name="connsiteY0" fmla="*/ 25322 h 2430329"/>
                <a:gd name="connsiteX1" fmla="*/ 753279 w 1322233"/>
                <a:gd name="connsiteY1" fmla="*/ 189246 h 2430329"/>
                <a:gd name="connsiteX2" fmla="*/ 198782 w 1322233"/>
                <a:gd name="connsiteY2" fmla="*/ 39778 h 2430329"/>
                <a:gd name="connsiteX3" fmla="*/ 749664 w 1322233"/>
                <a:gd name="connsiteY3" fmla="*/ 78252 h 2430329"/>
                <a:gd name="connsiteX4" fmla="*/ 1322233 w 1322233"/>
                <a:gd name="connsiteY4" fmla="*/ 25322 h 2430329"/>
                <a:gd name="connsiteX5" fmla="*/ 1322233 w 1322233"/>
                <a:gd name="connsiteY5" fmla="*/ 2288090 h 2430329"/>
                <a:gd name="connsiteX6" fmla="*/ 753279 w 1322233"/>
                <a:gd name="connsiteY6" fmla="*/ 2430329 h 2430329"/>
                <a:gd name="connsiteX7" fmla="*/ 184325 w 1322233"/>
                <a:gd name="connsiteY7" fmla="*/ 2288090 h 2430329"/>
                <a:gd name="connsiteX8" fmla="*/ 0 w 1322233"/>
                <a:gd name="connsiteY8" fmla="*/ 28936 h 2430329"/>
                <a:gd name="connsiteX0" fmla="*/ 144569 w 1322233"/>
                <a:gd name="connsiteY0" fmla="*/ 32551 h 2430329"/>
                <a:gd name="connsiteX1" fmla="*/ 760508 w 1322233"/>
                <a:gd name="connsiteY1" fmla="*/ 189246 h 2430329"/>
                <a:gd name="connsiteX2" fmla="*/ 1322233 w 1322233"/>
                <a:gd name="connsiteY2" fmla="*/ 25322 h 2430329"/>
                <a:gd name="connsiteX3" fmla="*/ 1322233 w 1322233"/>
                <a:gd name="connsiteY3" fmla="*/ 2288090 h 2430329"/>
                <a:gd name="connsiteX4" fmla="*/ 753279 w 1322233"/>
                <a:gd name="connsiteY4" fmla="*/ 2430329 h 2430329"/>
                <a:gd name="connsiteX5" fmla="*/ 184325 w 1322233"/>
                <a:gd name="connsiteY5" fmla="*/ 2288090 h 2430329"/>
                <a:gd name="connsiteX6" fmla="*/ 144569 w 1322233"/>
                <a:gd name="connsiteY6" fmla="*/ 32551 h 2430329"/>
                <a:gd name="connsiteX0" fmla="*/ 144568 w 1322233"/>
                <a:gd name="connsiteY0" fmla="*/ 28937 h 2430329"/>
                <a:gd name="connsiteX1" fmla="*/ 749664 w 1322233"/>
                <a:gd name="connsiteY1" fmla="*/ 81866 h 2430329"/>
                <a:gd name="connsiteX2" fmla="*/ 1322233 w 1322233"/>
                <a:gd name="connsiteY2" fmla="*/ 25322 h 2430329"/>
                <a:gd name="connsiteX3" fmla="*/ 756894 w 1322233"/>
                <a:gd name="connsiteY3" fmla="*/ 189246 h 2430329"/>
                <a:gd name="connsiteX4" fmla="*/ 144568 w 1322233"/>
                <a:gd name="connsiteY4" fmla="*/ 28937 h 2430329"/>
                <a:gd name="connsiteX0" fmla="*/ 1322233 w 1322233"/>
                <a:gd name="connsiteY0" fmla="*/ 25322 h 2430329"/>
                <a:gd name="connsiteX1" fmla="*/ 753279 w 1322233"/>
                <a:gd name="connsiteY1" fmla="*/ 189246 h 2430329"/>
                <a:gd name="connsiteX2" fmla="*/ 198782 w 1322233"/>
                <a:gd name="connsiteY2" fmla="*/ 39778 h 2430329"/>
                <a:gd name="connsiteX3" fmla="*/ 749664 w 1322233"/>
                <a:gd name="connsiteY3" fmla="*/ 78252 h 2430329"/>
                <a:gd name="connsiteX4" fmla="*/ 1322233 w 1322233"/>
                <a:gd name="connsiteY4" fmla="*/ 25322 h 2430329"/>
                <a:gd name="connsiteX5" fmla="*/ 1322233 w 1322233"/>
                <a:gd name="connsiteY5" fmla="*/ 2288090 h 2430329"/>
                <a:gd name="connsiteX6" fmla="*/ 753279 w 1322233"/>
                <a:gd name="connsiteY6" fmla="*/ 2430329 h 2430329"/>
                <a:gd name="connsiteX7" fmla="*/ 184325 w 1322233"/>
                <a:gd name="connsiteY7" fmla="*/ 2288090 h 2430329"/>
                <a:gd name="connsiteX8" fmla="*/ 0 w 1322233"/>
                <a:gd name="connsiteY8" fmla="*/ 28936 h 2430329"/>
                <a:gd name="connsiteX0" fmla="*/ 144569 w 1322233"/>
                <a:gd name="connsiteY0" fmla="*/ 32477 h 2430255"/>
                <a:gd name="connsiteX1" fmla="*/ 760508 w 1322233"/>
                <a:gd name="connsiteY1" fmla="*/ 189172 h 2430255"/>
                <a:gd name="connsiteX2" fmla="*/ 1322233 w 1322233"/>
                <a:gd name="connsiteY2" fmla="*/ 25248 h 2430255"/>
                <a:gd name="connsiteX3" fmla="*/ 1322233 w 1322233"/>
                <a:gd name="connsiteY3" fmla="*/ 2288016 h 2430255"/>
                <a:gd name="connsiteX4" fmla="*/ 753279 w 1322233"/>
                <a:gd name="connsiteY4" fmla="*/ 2430255 h 2430255"/>
                <a:gd name="connsiteX5" fmla="*/ 184325 w 1322233"/>
                <a:gd name="connsiteY5" fmla="*/ 2288016 h 2430255"/>
                <a:gd name="connsiteX6" fmla="*/ 144569 w 1322233"/>
                <a:gd name="connsiteY6" fmla="*/ 32477 h 2430255"/>
                <a:gd name="connsiteX0" fmla="*/ 144568 w 1322233"/>
                <a:gd name="connsiteY0" fmla="*/ 28863 h 2430255"/>
                <a:gd name="connsiteX1" fmla="*/ 749664 w 1322233"/>
                <a:gd name="connsiteY1" fmla="*/ 81792 h 2430255"/>
                <a:gd name="connsiteX2" fmla="*/ 1322233 w 1322233"/>
                <a:gd name="connsiteY2" fmla="*/ 25248 h 2430255"/>
                <a:gd name="connsiteX3" fmla="*/ 756894 w 1322233"/>
                <a:gd name="connsiteY3" fmla="*/ 189172 h 2430255"/>
                <a:gd name="connsiteX4" fmla="*/ 144568 w 1322233"/>
                <a:gd name="connsiteY4" fmla="*/ 28863 h 2430255"/>
                <a:gd name="connsiteX0" fmla="*/ 1322233 w 1322233"/>
                <a:gd name="connsiteY0" fmla="*/ 25248 h 2430255"/>
                <a:gd name="connsiteX1" fmla="*/ 753279 w 1322233"/>
                <a:gd name="connsiteY1" fmla="*/ 189172 h 2430255"/>
                <a:gd name="connsiteX2" fmla="*/ 198782 w 1322233"/>
                <a:gd name="connsiteY2" fmla="*/ 36090 h 2430255"/>
                <a:gd name="connsiteX3" fmla="*/ 749664 w 1322233"/>
                <a:gd name="connsiteY3" fmla="*/ 78178 h 2430255"/>
                <a:gd name="connsiteX4" fmla="*/ 1322233 w 1322233"/>
                <a:gd name="connsiteY4" fmla="*/ 25248 h 2430255"/>
                <a:gd name="connsiteX5" fmla="*/ 1322233 w 1322233"/>
                <a:gd name="connsiteY5" fmla="*/ 2288016 h 2430255"/>
                <a:gd name="connsiteX6" fmla="*/ 753279 w 1322233"/>
                <a:gd name="connsiteY6" fmla="*/ 2430255 h 2430255"/>
                <a:gd name="connsiteX7" fmla="*/ 184325 w 1322233"/>
                <a:gd name="connsiteY7" fmla="*/ 2288016 h 2430255"/>
                <a:gd name="connsiteX8" fmla="*/ 0 w 1322233"/>
                <a:gd name="connsiteY8" fmla="*/ 28862 h 2430255"/>
                <a:gd name="connsiteX0" fmla="*/ 144569 w 1322233"/>
                <a:gd name="connsiteY0" fmla="*/ 31850 h 2429628"/>
                <a:gd name="connsiteX1" fmla="*/ 760508 w 1322233"/>
                <a:gd name="connsiteY1" fmla="*/ 188545 h 2429628"/>
                <a:gd name="connsiteX2" fmla="*/ 1322233 w 1322233"/>
                <a:gd name="connsiteY2" fmla="*/ 24621 h 2429628"/>
                <a:gd name="connsiteX3" fmla="*/ 1322233 w 1322233"/>
                <a:gd name="connsiteY3" fmla="*/ 2287389 h 2429628"/>
                <a:gd name="connsiteX4" fmla="*/ 753279 w 1322233"/>
                <a:gd name="connsiteY4" fmla="*/ 2429628 h 2429628"/>
                <a:gd name="connsiteX5" fmla="*/ 184325 w 1322233"/>
                <a:gd name="connsiteY5" fmla="*/ 2287389 h 2429628"/>
                <a:gd name="connsiteX6" fmla="*/ 144569 w 1322233"/>
                <a:gd name="connsiteY6" fmla="*/ 31850 h 2429628"/>
                <a:gd name="connsiteX0" fmla="*/ 144568 w 1322233"/>
                <a:gd name="connsiteY0" fmla="*/ 28236 h 2429628"/>
                <a:gd name="connsiteX1" fmla="*/ 749664 w 1322233"/>
                <a:gd name="connsiteY1" fmla="*/ 81165 h 2429628"/>
                <a:gd name="connsiteX2" fmla="*/ 1322233 w 1322233"/>
                <a:gd name="connsiteY2" fmla="*/ 24621 h 2429628"/>
                <a:gd name="connsiteX3" fmla="*/ 756894 w 1322233"/>
                <a:gd name="connsiteY3" fmla="*/ 188545 h 2429628"/>
                <a:gd name="connsiteX4" fmla="*/ 144568 w 1322233"/>
                <a:gd name="connsiteY4" fmla="*/ 28236 h 2429628"/>
                <a:gd name="connsiteX0" fmla="*/ 1322233 w 1322233"/>
                <a:gd name="connsiteY0" fmla="*/ 24621 h 2429628"/>
                <a:gd name="connsiteX1" fmla="*/ 753279 w 1322233"/>
                <a:gd name="connsiteY1" fmla="*/ 188545 h 2429628"/>
                <a:gd name="connsiteX2" fmla="*/ 198782 w 1322233"/>
                <a:gd name="connsiteY2" fmla="*/ 35463 h 2429628"/>
                <a:gd name="connsiteX3" fmla="*/ 749664 w 1322233"/>
                <a:gd name="connsiteY3" fmla="*/ 77551 h 2429628"/>
                <a:gd name="connsiteX4" fmla="*/ 1322233 w 1322233"/>
                <a:gd name="connsiteY4" fmla="*/ 24621 h 2429628"/>
                <a:gd name="connsiteX5" fmla="*/ 1322233 w 1322233"/>
                <a:gd name="connsiteY5" fmla="*/ 2287389 h 2429628"/>
                <a:gd name="connsiteX6" fmla="*/ 753279 w 1322233"/>
                <a:gd name="connsiteY6" fmla="*/ 2429628 h 2429628"/>
                <a:gd name="connsiteX7" fmla="*/ 184325 w 1322233"/>
                <a:gd name="connsiteY7" fmla="*/ 2287389 h 2429628"/>
                <a:gd name="connsiteX8" fmla="*/ 0 w 1322233"/>
                <a:gd name="connsiteY8" fmla="*/ 28235 h 2429628"/>
                <a:gd name="connsiteX0" fmla="*/ 144569 w 1322233"/>
                <a:gd name="connsiteY0" fmla="*/ 31850 h 2429628"/>
                <a:gd name="connsiteX1" fmla="*/ 760508 w 1322233"/>
                <a:gd name="connsiteY1" fmla="*/ 188545 h 2429628"/>
                <a:gd name="connsiteX2" fmla="*/ 1322233 w 1322233"/>
                <a:gd name="connsiteY2" fmla="*/ 24621 h 2429628"/>
                <a:gd name="connsiteX3" fmla="*/ 1322233 w 1322233"/>
                <a:gd name="connsiteY3" fmla="*/ 2287389 h 2429628"/>
                <a:gd name="connsiteX4" fmla="*/ 753279 w 1322233"/>
                <a:gd name="connsiteY4" fmla="*/ 2429628 h 2429628"/>
                <a:gd name="connsiteX5" fmla="*/ 184325 w 1322233"/>
                <a:gd name="connsiteY5" fmla="*/ 2287389 h 2429628"/>
                <a:gd name="connsiteX6" fmla="*/ 144569 w 1322233"/>
                <a:gd name="connsiteY6" fmla="*/ 31850 h 2429628"/>
                <a:gd name="connsiteX0" fmla="*/ 144568 w 1322233"/>
                <a:gd name="connsiteY0" fmla="*/ 28236 h 2429628"/>
                <a:gd name="connsiteX1" fmla="*/ 749664 w 1322233"/>
                <a:gd name="connsiteY1" fmla="*/ 81165 h 2429628"/>
                <a:gd name="connsiteX2" fmla="*/ 1322233 w 1322233"/>
                <a:gd name="connsiteY2" fmla="*/ 24621 h 2429628"/>
                <a:gd name="connsiteX3" fmla="*/ 756894 w 1322233"/>
                <a:gd name="connsiteY3" fmla="*/ 188545 h 2429628"/>
                <a:gd name="connsiteX4" fmla="*/ 144568 w 1322233"/>
                <a:gd name="connsiteY4" fmla="*/ 28236 h 2429628"/>
                <a:gd name="connsiteX0" fmla="*/ 1322233 w 1322233"/>
                <a:gd name="connsiteY0" fmla="*/ 24621 h 2429628"/>
                <a:gd name="connsiteX1" fmla="*/ 753279 w 1322233"/>
                <a:gd name="connsiteY1" fmla="*/ 188545 h 2429628"/>
                <a:gd name="connsiteX2" fmla="*/ 198782 w 1322233"/>
                <a:gd name="connsiteY2" fmla="*/ 35463 h 2429628"/>
                <a:gd name="connsiteX3" fmla="*/ 749664 w 1322233"/>
                <a:gd name="connsiteY3" fmla="*/ 77551 h 2429628"/>
                <a:gd name="connsiteX4" fmla="*/ 1322233 w 1322233"/>
                <a:gd name="connsiteY4" fmla="*/ 24621 h 2429628"/>
                <a:gd name="connsiteX5" fmla="*/ 1322233 w 1322233"/>
                <a:gd name="connsiteY5" fmla="*/ 2287389 h 2429628"/>
                <a:gd name="connsiteX6" fmla="*/ 753279 w 1322233"/>
                <a:gd name="connsiteY6" fmla="*/ 2429628 h 2429628"/>
                <a:gd name="connsiteX7" fmla="*/ 184325 w 1322233"/>
                <a:gd name="connsiteY7" fmla="*/ 2287389 h 2429628"/>
                <a:gd name="connsiteX8" fmla="*/ 0 w 1322233"/>
                <a:gd name="connsiteY8" fmla="*/ 28235 h 2429628"/>
                <a:gd name="connsiteX0" fmla="*/ 144569 w 1322233"/>
                <a:gd name="connsiteY0" fmla="*/ 31992 h 2429770"/>
                <a:gd name="connsiteX1" fmla="*/ 760508 w 1322233"/>
                <a:gd name="connsiteY1" fmla="*/ 188687 h 2429770"/>
                <a:gd name="connsiteX2" fmla="*/ 1322233 w 1322233"/>
                <a:gd name="connsiteY2" fmla="*/ 24763 h 2429770"/>
                <a:gd name="connsiteX3" fmla="*/ 1322233 w 1322233"/>
                <a:gd name="connsiteY3" fmla="*/ 2287531 h 2429770"/>
                <a:gd name="connsiteX4" fmla="*/ 753279 w 1322233"/>
                <a:gd name="connsiteY4" fmla="*/ 2429770 h 2429770"/>
                <a:gd name="connsiteX5" fmla="*/ 184325 w 1322233"/>
                <a:gd name="connsiteY5" fmla="*/ 2287531 h 2429770"/>
                <a:gd name="connsiteX6" fmla="*/ 144569 w 1322233"/>
                <a:gd name="connsiteY6" fmla="*/ 31992 h 2429770"/>
                <a:gd name="connsiteX0" fmla="*/ 195168 w 1322233"/>
                <a:gd name="connsiteY0" fmla="*/ 35606 h 2429770"/>
                <a:gd name="connsiteX1" fmla="*/ 749664 w 1322233"/>
                <a:gd name="connsiteY1" fmla="*/ 81307 h 2429770"/>
                <a:gd name="connsiteX2" fmla="*/ 1322233 w 1322233"/>
                <a:gd name="connsiteY2" fmla="*/ 24763 h 2429770"/>
                <a:gd name="connsiteX3" fmla="*/ 756894 w 1322233"/>
                <a:gd name="connsiteY3" fmla="*/ 188687 h 2429770"/>
                <a:gd name="connsiteX4" fmla="*/ 195168 w 1322233"/>
                <a:gd name="connsiteY4" fmla="*/ 35606 h 2429770"/>
                <a:gd name="connsiteX0" fmla="*/ 1322233 w 1322233"/>
                <a:gd name="connsiteY0" fmla="*/ 24763 h 2429770"/>
                <a:gd name="connsiteX1" fmla="*/ 753279 w 1322233"/>
                <a:gd name="connsiteY1" fmla="*/ 188687 h 2429770"/>
                <a:gd name="connsiteX2" fmla="*/ 198782 w 1322233"/>
                <a:gd name="connsiteY2" fmla="*/ 35605 h 2429770"/>
                <a:gd name="connsiteX3" fmla="*/ 749664 w 1322233"/>
                <a:gd name="connsiteY3" fmla="*/ 77693 h 2429770"/>
                <a:gd name="connsiteX4" fmla="*/ 1322233 w 1322233"/>
                <a:gd name="connsiteY4" fmla="*/ 24763 h 2429770"/>
                <a:gd name="connsiteX5" fmla="*/ 1322233 w 1322233"/>
                <a:gd name="connsiteY5" fmla="*/ 2287531 h 2429770"/>
                <a:gd name="connsiteX6" fmla="*/ 753279 w 1322233"/>
                <a:gd name="connsiteY6" fmla="*/ 2429770 h 2429770"/>
                <a:gd name="connsiteX7" fmla="*/ 184325 w 1322233"/>
                <a:gd name="connsiteY7" fmla="*/ 2287531 h 2429770"/>
                <a:gd name="connsiteX8" fmla="*/ 0 w 1322233"/>
                <a:gd name="connsiteY8" fmla="*/ 28377 h 2429770"/>
                <a:gd name="connsiteX0" fmla="*/ 144569 w 1322233"/>
                <a:gd name="connsiteY0" fmla="*/ 31992 h 2429770"/>
                <a:gd name="connsiteX1" fmla="*/ 760508 w 1322233"/>
                <a:gd name="connsiteY1" fmla="*/ 188687 h 2429770"/>
                <a:gd name="connsiteX2" fmla="*/ 1322233 w 1322233"/>
                <a:gd name="connsiteY2" fmla="*/ 24763 h 2429770"/>
                <a:gd name="connsiteX3" fmla="*/ 1322233 w 1322233"/>
                <a:gd name="connsiteY3" fmla="*/ 2287531 h 2429770"/>
                <a:gd name="connsiteX4" fmla="*/ 753279 w 1322233"/>
                <a:gd name="connsiteY4" fmla="*/ 2429770 h 2429770"/>
                <a:gd name="connsiteX5" fmla="*/ 184325 w 1322233"/>
                <a:gd name="connsiteY5" fmla="*/ 2287531 h 2429770"/>
                <a:gd name="connsiteX6" fmla="*/ 144569 w 1322233"/>
                <a:gd name="connsiteY6" fmla="*/ 31992 h 2429770"/>
                <a:gd name="connsiteX0" fmla="*/ 195168 w 1322233"/>
                <a:gd name="connsiteY0" fmla="*/ 35606 h 2429770"/>
                <a:gd name="connsiteX1" fmla="*/ 749664 w 1322233"/>
                <a:gd name="connsiteY1" fmla="*/ 81307 h 2429770"/>
                <a:gd name="connsiteX2" fmla="*/ 1322233 w 1322233"/>
                <a:gd name="connsiteY2" fmla="*/ 24763 h 2429770"/>
                <a:gd name="connsiteX3" fmla="*/ 756894 w 1322233"/>
                <a:gd name="connsiteY3" fmla="*/ 188687 h 2429770"/>
                <a:gd name="connsiteX4" fmla="*/ 195168 w 1322233"/>
                <a:gd name="connsiteY4" fmla="*/ 35606 h 2429770"/>
                <a:gd name="connsiteX0" fmla="*/ 1322233 w 1322233"/>
                <a:gd name="connsiteY0" fmla="*/ 24763 h 2429770"/>
                <a:gd name="connsiteX1" fmla="*/ 753279 w 1322233"/>
                <a:gd name="connsiteY1" fmla="*/ 188687 h 2429770"/>
                <a:gd name="connsiteX2" fmla="*/ 198782 w 1322233"/>
                <a:gd name="connsiteY2" fmla="*/ 35605 h 2429770"/>
                <a:gd name="connsiteX3" fmla="*/ 749664 w 1322233"/>
                <a:gd name="connsiteY3" fmla="*/ 77693 h 2429770"/>
                <a:gd name="connsiteX4" fmla="*/ 1322233 w 1322233"/>
                <a:gd name="connsiteY4" fmla="*/ 24763 h 2429770"/>
                <a:gd name="connsiteX5" fmla="*/ 1322233 w 1322233"/>
                <a:gd name="connsiteY5" fmla="*/ 2287531 h 2429770"/>
                <a:gd name="connsiteX6" fmla="*/ 753279 w 1322233"/>
                <a:gd name="connsiteY6" fmla="*/ 2429770 h 2429770"/>
                <a:gd name="connsiteX7" fmla="*/ 184325 w 1322233"/>
                <a:gd name="connsiteY7" fmla="*/ 2287531 h 2429770"/>
                <a:gd name="connsiteX8" fmla="*/ 0 w 1322233"/>
                <a:gd name="connsiteY8" fmla="*/ 28377 h 2429770"/>
                <a:gd name="connsiteX0" fmla="*/ 144569 w 1322233"/>
                <a:gd name="connsiteY0" fmla="*/ 31992 h 2429770"/>
                <a:gd name="connsiteX1" fmla="*/ 760508 w 1322233"/>
                <a:gd name="connsiteY1" fmla="*/ 188687 h 2429770"/>
                <a:gd name="connsiteX2" fmla="*/ 1322233 w 1322233"/>
                <a:gd name="connsiteY2" fmla="*/ 24763 h 2429770"/>
                <a:gd name="connsiteX3" fmla="*/ 1322233 w 1322233"/>
                <a:gd name="connsiteY3" fmla="*/ 2287531 h 2429770"/>
                <a:gd name="connsiteX4" fmla="*/ 753279 w 1322233"/>
                <a:gd name="connsiteY4" fmla="*/ 2429770 h 2429770"/>
                <a:gd name="connsiteX5" fmla="*/ 184325 w 1322233"/>
                <a:gd name="connsiteY5" fmla="*/ 2287531 h 2429770"/>
                <a:gd name="connsiteX6" fmla="*/ 144569 w 1322233"/>
                <a:gd name="connsiteY6" fmla="*/ 31992 h 2429770"/>
                <a:gd name="connsiteX0" fmla="*/ 195168 w 1322233"/>
                <a:gd name="connsiteY0" fmla="*/ 35606 h 2429770"/>
                <a:gd name="connsiteX1" fmla="*/ 749664 w 1322233"/>
                <a:gd name="connsiteY1" fmla="*/ 81307 h 2429770"/>
                <a:gd name="connsiteX2" fmla="*/ 1322233 w 1322233"/>
                <a:gd name="connsiteY2" fmla="*/ 24763 h 2429770"/>
                <a:gd name="connsiteX3" fmla="*/ 756894 w 1322233"/>
                <a:gd name="connsiteY3" fmla="*/ 188687 h 2429770"/>
                <a:gd name="connsiteX4" fmla="*/ 195168 w 1322233"/>
                <a:gd name="connsiteY4" fmla="*/ 35606 h 2429770"/>
                <a:gd name="connsiteX0" fmla="*/ 1322233 w 1322233"/>
                <a:gd name="connsiteY0" fmla="*/ 24763 h 2429770"/>
                <a:gd name="connsiteX1" fmla="*/ 753279 w 1322233"/>
                <a:gd name="connsiteY1" fmla="*/ 188687 h 2429770"/>
                <a:gd name="connsiteX2" fmla="*/ 198782 w 1322233"/>
                <a:gd name="connsiteY2" fmla="*/ 35605 h 2429770"/>
                <a:gd name="connsiteX3" fmla="*/ 749664 w 1322233"/>
                <a:gd name="connsiteY3" fmla="*/ 77693 h 2429770"/>
                <a:gd name="connsiteX4" fmla="*/ 1322233 w 1322233"/>
                <a:gd name="connsiteY4" fmla="*/ 24763 h 2429770"/>
                <a:gd name="connsiteX5" fmla="*/ 1322233 w 1322233"/>
                <a:gd name="connsiteY5" fmla="*/ 2287531 h 2429770"/>
                <a:gd name="connsiteX6" fmla="*/ 753279 w 1322233"/>
                <a:gd name="connsiteY6" fmla="*/ 2429770 h 2429770"/>
                <a:gd name="connsiteX7" fmla="*/ 184325 w 1322233"/>
                <a:gd name="connsiteY7" fmla="*/ 2287531 h 2429770"/>
                <a:gd name="connsiteX8" fmla="*/ 0 w 1322233"/>
                <a:gd name="connsiteY8" fmla="*/ 28377 h 2429770"/>
                <a:gd name="connsiteX0" fmla="*/ 202396 w 1322233"/>
                <a:gd name="connsiteY0" fmla="*/ 35606 h 2429770"/>
                <a:gd name="connsiteX1" fmla="*/ 760508 w 1322233"/>
                <a:gd name="connsiteY1" fmla="*/ 188687 h 2429770"/>
                <a:gd name="connsiteX2" fmla="*/ 1322233 w 1322233"/>
                <a:gd name="connsiteY2" fmla="*/ 24763 h 2429770"/>
                <a:gd name="connsiteX3" fmla="*/ 1322233 w 1322233"/>
                <a:gd name="connsiteY3" fmla="*/ 2287531 h 2429770"/>
                <a:gd name="connsiteX4" fmla="*/ 753279 w 1322233"/>
                <a:gd name="connsiteY4" fmla="*/ 2429770 h 2429770"/>
                <a:gd name="connsiteX5" fmla="*/ 184325 w 1322233"/>
                <a:gd name="connsiteY5" fmla="*/ 2287531 h 2429770"/>
                <a:gd name="connsiteX6" fmla="*/ 202396 w 1322233"/>
                <a:gd name="connsiteY6" fmla="*/ 35606 h 2429770"/>
                <a:gd name="connsiteX0" fmla="*/ 195168 w 1322233"/>
                <a:gd name="connsiteY0" fmla="*/ 35606 h 2429770"/>
                <a:gd name="connsiteX1" fmla="*/ 749664 w 1322233"/>
                <a:gd name="connsiteY1" fmla="*/ 81307 h 2429770"/>
                <a:gd name="connsiteX2" fmla="*/ 1322233 w 1322233"/>
                <a:gd name="connsiteY2" fmla="*/ 24763 h 2429770"/>
                <a:gd name="connsiteX3" fmla="*/ 756894 w 1322233"/>
                <a:gd name="connsiteY3" fmla="*/ 188687 h 2429770"/>
                <a:gd name="connsiteX4" fmla="*/ 195168 w 1322233"/>
                <a:gd name="connsiteY4" fmla="*/ 35606 h 2429770"/>
                <a:gd name="connsiteX0" fmla="*/ 1322233 w 1322233"/>
                <a:gd name="connsiteY0" fmla="*/ 24763 h 2429770"/>
                <a:gd name="connsiteX1" fmla="*/ 753279 w 1322233"/>
                <a:gd name="connsiteY1" fmla="*/ 188687 h 2429770"/>
                <a:gd name="connsiteX2" fmla="*/ 198782 w 1322233"/>
                <a:gd name="connsiteY2" fmla="*/ 35605 h 2429770"/>
                <a:gd name="connsiteX3" fmla="*/ 749664 w 1322233"/>
                <a:gd name="connsiteY3" fmla="*/ 77693 h 2429770"/>
                <a:gd name="connsiteX4" fmla="*/ 1322233 w 1322233"/>
                <a:gd name="connsiteY4" fmla="*/ 24763 h 2429770"/>
                <a:gd name="connsiteX5" fmla="*/ 1322233 w 1322233"/>
                <a:gd name="connsiteY5" fmla="*/ 2287531 h 2429770"/>
                <a:gd name="connsiteX6" fmla="*/ 753279 w 1322233"/>
                <a:gd name="connsiteY6" fmla="*/ 2429770 h 2429770"/>
                <a:gd name="connsiteX7" fmla="*/ 184325 w 1322233"/>
                <a:gd name="connsiteY7" fmla="*/ 2287531 h 2429770"/>
                <a:gd name="connsiteX8" fmla="*/ 0 w 1322233"/>
                <a:gd name="connsiteY8" fmla="*/ 28377 h 2429770"/>
                <a:gd name="connsiteX0" fmla="*/ 18071 w 1137908"/>
                <a:gd name="connsiteY0" fmla="*/ 35606 h 2429770"/>
                <a:gd name="connsiteX1" fmla="*/ 576183 w 1137908"/>
                <a:gd name="connsiteY1" fmla="*/ 188687 h 2429770"/>
                <a:gd name="connsiteX2" fmla="*/ 1137908 w 1137908"/>
                <a:gd name="connsiteY2" fmla="*/ 24763 h 2429770"/>
                <a:gd name="connsiteX3" fmla="*/ 1137908 w 1137908"/>
                <a:gd name="connsiteY3" fmla="*/ 2287531 h 2429770"/>
                <a:gd name="connsiteX4" fmla="*/ 568954 w 1137908"/>
                <a:gd name="connsiteY4" fmla="*/ 2429770 h 2429770"/>
                <a:gd name="connsiteX5" fmla="*/ 0 w 1137908"/>
                <a:gd name="connsiteY5" fmla="*/ 2287531 h 2429770"/>
                <a:gd name="connsiteX6" fmla="*/ 18071 w 1137908"/>
                <a:gd name="connsiteY6" fmla="*/ 35606 h 2429770"/>
                <a:gd name="connsiteX0" fmla="*/ 10843 w 1137908"/>
                <a:gd name="connsiteY0" fmla="*/ 35606 h 2429770"/>
                <a:gd name="connsiteX1" fmla="*/ 565339 w 1137908"/>
                <a:gd name="connsiteY1" fmla="*/ 81307 h 2429770"/>
                <a:gd name="connsiteX2" fmla="*/ 1137908 w 1137908"/>
                <a:gd name="connsiteY2" fmla="*/ 24763 h 2429770"/>
                <a:gd name="connsiteX3" fmla="*/ 572569 w 1137908"/>
                <a:gd name="connsiteY3" fmla="*/ 188687 h 2429770"/>
                <a:gd name="connsiteX4" fmla="*/ 10843 w 1137908"/>
                <a:gd name="connsiteY4" fmla="*/ 35606 h 2429770"/>
                <a:gd name="connsiteX0" fmla="*/ 1137908 w 1137908"/>
                <a:gd name="connsiteY0" fmla="*/ 24763 h 2429770"/>
                <a:gd name="connsiteX1" fmla="*/ 568954 w 1137908"/>
                <a:gd name="connsiteY1" fmla="*/ 188687 h 2429770"/>
                <a:gd name="connsiteX2" fmla="*/ 14457 w 1137908"/>
                <a:gd name="connsiteY2" fmla="*/ 35605 h 2429770"/>
                <a:gd name="connsiteX3" fmla="*/ 565339 w 1137908"/>
                <a:gd name="connsiteY3" fmla="*/ 77693 h 2429770"/>
                <a:gd name="connsiteX4" fmla="*/ 1137908 w 1137908"/>
                <a:gd name="connsiteY4" fmla="*/ 24763 h 2429770"/>
                <a:gd name="connsiteX5" fmla="*/ 1137908 w 1137908"/>
                <a:gd name="connsiteY5" fmla="*/ 2287531 h 2429770"/>
                <a:gd name="connsiteX6" fmla="*/ 568954 w 1137908"/>
                <a:gd name="connsiteY6" fmla="*/ 2429770 h 2429770"/>
                <a:gd name="connsiteX7" fmla="*/ 0 w 1137908"/>
                <a:gd name="connsiteY7" fmla="*/ 2287531 h 2429770"/>
                <a:gd name="connsiteX8" fmla="*/ 21686 w 1137908"/>
                <a:gd name="connsiteY8" fmla="*/ 31991 h 2429770"/>
                <a:gd name="connsiteX0" fmla="*/ 18071 w 1137908"/>
                <a:gd name="connsiteY0" fmla="*/ 35606 h 2429770"/>
                <a:gd name="connsiteX1" fmla="*/ 576183 w 1137908"/>
                <a:gd name="connsiteY1" fmla="*/ 188687 h 2429770"/>
                <a:gd name="connsiteX2" fmla="*/ 1137908 w 1137908"/>
                <a:gd name="connsiteY2" fmla="*/ 24763 h 2429770"/>
                <a:gd name="connsiteX3" fmla="*/ 1137908 w 1137908"/>
                <a:gd name="connsiteY3" fmla="*/ 2287531 h 2429770"/>
                <a:gd name="connsiteX4" fmla="*/ 568954 w 1137908"/>
                <a:gd name="connsiteY4" fmla="*/ 2429770 h 2429770"/>
                <a:gd name="connsiteX5" fmla="*/ 0 w 1137908"/>
                <a:gd name="connsiteY5" fmla="*/ 2287531 h 2429770"/>
                <a:gd name="connsiteX6" fmla="*/ 18071 w 1137908"/>
                <a:gd name="connsiteY6" fmla="*/ 35606 h 2429770"/>
                <a:gd name="connsiteX0" fmla="*/ 10843 w 1137908"/>
                <a:gd name="connsiteY0" fmla="*/ 35606 h 2429770"/>
                <a:gd name="connsiteX1" fmla="*/ 565339 w 1137908"/>
                <a:gd name="connsiteY1" fmla="*/ 81307 h 2429770"/>
                <a:gd name="connsiteX2" fmla="*/ 1137908 w 1137908"/>
                <a:gd name="connsiteY2" fmla="*/ 24763 h 2429770"/>
                <a:gd name="connsiteX3" fmla="*/ 572569 w 1137908"/>
                <a:gd name="connsiteY3" fmla="*/ 188687 h 2429770"/>
                <a:gd name="connsiteX4" fmla="*/ 10843 w 1137908"/>
                <a:gd name="connsiteY4" fmla="*/ 35606 h 2429770"/>
                <a:gd name="connsiteX0" fmla="*/ 1137908 w 1137908"/>
                <a:gd name="connsiteY0" fmla="*/ 24763 h 2429770"/>
                <a:gd name="connsiteX1" fmla="*/ 568954 w 1137908"/>
                <a:gd name="connsiteY1" fmla="*/ 188687 h 2429770"/>
                <a:gd name="connsiteX2" fmla="*/ 14457 w 1137908"/>
                <a:gd name="connsiteY2" fmla="*/ 35605 h 2429770"/>
                <a:gd name="connsiteX3" fmla="*/ 565339 w 1137908"/>
                <a:gd name="connsiteY3" fmla="*/ 77693 h 2429770"/>
                <a:gd name="connsiteX4" fmla="*/ 1137908 w 1137908"/>
                <a:gd name="connsiteY4" fmla="*/ 24763 h 2429770"/>
                <a:gd name="connsiteX5" fmla="*/ 1137908 w 1137908"/>
                <a:gd name="connsiteY5" fmla="*/ 2287531 h 2429770"/>
                <a:gd name="connsiteX6" fmla="*/ 568954 w 1137908"/>
                <a:gd name="connsiteY6" fmla="*/ 2429770 h 2429770"/>
                <a:gd name="connsiteX7" fmla="*/ 0 w 1137908"/>
                <a:gd name="connsiteY7" fmla="*/ 2287531 h 2429770"/>
                <a:gd name="connsiteX8" fmla="*/ 14458 w 1137908"/>
                <a:gd name="connsiteY8" fmla="*/ 31991 h 242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7908" h="2429770" stroke="0" extrusionOk="0">
                  <a:moveTo>
                    <a:pt x="18071" y="35606"/>
                  </a:moveTo>
                  <a:cubicBezTo>
                    <a:pt x="18071" y="114162"/>
                    <a:pt x="389544" y="190494"/>
                    <a:pt x="576183" y="188687"/>
                  </a:cubicBezTo>
                  <a:cubicBezTo>
                    <a:pt x="762822" y="186880"/>
                    <a:pt x="1137908" y="103319"/>
                    <a:pt x="1137908" y="24763"/>
                  </a:cubicBezTo>
                  <a:lnTo>
                    <a:pt x="1137908" y="2287531"/>
                  </a:lnTo>
                  <a:cubicBezTo>
                    <a:pt x="1137908" y="2366087"/>
                    <a:pt x="883179" y="2429770"/>
                    <a:pt x="568954" y="2429770"/>
                  </a:cubicBezTo>
                  <a:cubicBezTo>
                    <a:pt x="254729" y="2429770"/>
                    <a:pt x="0" y="2366087"/>
                    <a:pt x="0" y="2287531"/>
                  </a:cubicBezTo>
                  <a:lnTo>
                    <a:pt x="18071" y="35606"/>
                  </a:lnTo>
                  <a:close/>
                </a:path>
                <a:path w="1137908" h="2429770" fill="lighten" stroke="0" extrusionOk="0">
                  <a:moveTo>
                    <a:pt x="10843" y="35606"/>
                  </a:moveTo>
                  <a:cubicBezTo>
                    <a:pt x="9638" y="-29277"/>
                    <a:pt x="377495" y="83114"/>
                    <a:pt x="565339" y="81307"/>
                  </a:cubicBezTo>
                  <a:cubicBezTo>
                    <a:pt x="753183" y="79500"/>
                    <a:pt x="1137908" y="-53793"/>
                    <a:pt x="1137908" y="24763"/>
                  </a:cubicBezTo>
                  <a:cubicBezTo>
                    <a:pt x="1137908" y="103319"/>
                    <a:pt x="760413" y="186880"/>
                    <a:pt x="572569" y="188687"/>
                  </a:cubicBezTo>
                  <a:cubicBezTo>
                    <a:pt x="384725" y="190494"/>
                    <a:pt x="12048" y="100489"/>
                    <a:pt x="10843" y="35606"/>
                  </a:cubicBezTo>
                  <a:close/>
                </a:path>
                <a:path w="1137908" h="2429770" fill="none" extrusionOk="0">
                  <a:moveTo>
                    <a:pt x="1137908" y="24763"/>
                  </a:moveTo>
                  <a:cubicBezTo>
                    <a:pt x="1137908" y="103319"/>
                    <a:pt x="756196" y="186880"/>
                    <a:pt x="568954" y="188687"/>
                  </a:cubicBezTo>
                  <a:cubicBezTo>
                    <a:pt x="381712" y="190494"/>
                    <a:pt x="18674" y="101089"/>
                    <a:pt x="14457" y="35605"/>
                  </a:cubicBezTo>
                  <a:cubicBezTo>
                    <a:pt x="10240" y="-29879"/>
                    <a:pt x="381711" y="65043"/>
                    <a:pt x="565339" y="77693"/>
                  </a:cubicBezTo>
                  <a:cubicBezTo>
                    <a:pt x="748967" y="90343"/>
                    <a:pt x="1137908" y="-53793"/>
                    <a:pt x="1137908" y="24763"/>
                  </a:cubicBezTo>
                  <a:lnTo>
                    <a:pt x="1137908" y="2287531"/>
                  </a:lnTo>
                  <a:cubicBezTo>
                    <a:pt x="1137908" y="2366087"/>
                    <a:pt x="883179" y="2429770"/>
                    <a:pt x="568954" y="2429770"/>
                  </a:cubicBezTo>
                  <a:cubicBezTo>
                    <a:pt x="254729" y="2429770"/>
                    <a:pt x="0" y="2366087"/>
                    <a:pt x="0" y="2287531"/>
                  </a:cubicBezTo>
                  <a:cubicBezTo>
                    <a:pt x="4819" y="1535684"/>
                    <a:pt x="9639" y="783838"/>
                    <a:pt x="14458" y="31991"/>
                  </a:cubicBezTo>
                </a:path>
              </a:pathLst>
            </a:custGeom>
            <a:blipFill dpi="0" rotWithShape="1">
              <a:blip r:embed="rId4">
                <a:alphaModFix amt="80000"/>
              </a:blip>
              <a:srcRect/>
              <a:stretch>
                <a:fillRect/>
              </a:stretch>
            </a:blip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939A434A-9237-0A41-8AEC-3727D2752994}"/>
                </a:ext>
              </a:extLst>
            </p:cNvPr>
            <p:cNvGrpSpPr/>
            <p:nvPr/>
          </p:nvGrpSpPr>
          <p:grpSpPr>
            <a:xfrm>
              <a:off x="1117595" y="2221388"/>
              <a:ext cx="1380408" cy="3892030"/>
              <a:chOff x="1117595" y="2221388"/>
              <a:chExt cx="1380408" cy="3892030"/>
            </a:xfrm>
          </p:grpSpPr>
          <p:sp>
            <p:nvSpPr>
              <p:cNvPr id="7" name="Cilindro 6">
                <a:extLst>
                  <a:ext uri="{FF2B5EF4-FFF2-40B4-BE49-F238E27FC236}">
                    <a16:creationId xmlns:a16="http://schemas.microsoft.com/office/drawing/2014/main" id="{271FFAB2-B4EC-1245-A0F4-139F92407BFC}"/>
                  </a:ext>
                </a:extLst>
              </p:cNvPr>
              <p:cNvSpPr/>
              <p:nvPr/>
            </p:nvSpPr>
            <p:spPr>
              <a:xfrm>
                <a:off x="1118427" y="2221388"/>
                <a:ext cx="1272384" cy="3892030"/>
              </a:xfrm>
              <a:custGeom>
                <a:avLst/>
                <a:gdLst>
                  <a:gd name="connsiteX0" fmla="*/ 0 w 1156063"/>
                  <a:gd name="connsiteY0" fmla="*/ 144508 h 3845705"/>
                  <a:gd name="connsiteX1" fmla="*/ 578032 w 1156063"/>
                  <a:gd name="connsiteY1" fmla="*/ 289016 h 3845705"/>
                  <a:gd name="connsiteX2" fmla="*/ 1156064 w 1156063"/>
                  <a:gd name="connsiteY2" fmla="*/ 144508 h 3845705"/>
                  <a:gd name="connsiteX3" fmla="*/ 1156063 w 1156063"/>
                  <a:gd name="connsiteY3" fmla="*/ 3701197 h 3845705"/>
                  <a:gd name="connsiteX4" fmla="*/ 578031 w 1156063"/>
                  <a:gd name="connsiteY4" fmla="*/ 3845705 h 3845705"/>
                  <a:gd name="connsiteX5" fmla="*/ -1 w 1156063"/>
                  <a:gd name="connsiteY5" fmla="*/ 3701197 h 3845705"/>
                  <a:gd name="connsiteX6" fmla="*/ 0 w 1156063"/>
                  <a:gd name="connsiteY6" fmla="*/ 144508 h 3845705"/>
                  <a:gd name="connsiteX0" fmla="*/ 0 w 1156063"/>
                  <a:gd name="connsiteY0" fmla="*/ 144508 h 3845705"/>
                  <a:gd name="connsiteX1" fmla="*/ 578032 w 1156063"/>
                  <a:gd name="connsiteY1" fmla="*/ 0 h 3845705"/>
                  <a:gd name="connsiteX2" fmla="*/ 1156064 w 1156063"/>
                  <a:gd name="connsiteY2" fmla="*/ 144508 h 3845705"/>
                  <a:gd name="connsiteX3" fmla="*/ 578032 w 1156063"/>
                  <a:gd name="connsiteY3" fmla="*/ 289016 h 3845705"/>
                  <a:gd name="connsiteX4" fmla="*/ 0 w 1156063"/>
                  <a:gd name="connsiteY4" fmla="*/ 144508 h 3845705"/>
                  <a:gd name="connsiteX0" fmla="*/ 1156063 w 1156063"/>
                  <a:gd name="connsiteY0" fmla="*/ 144508 h 3845705"/>
                  <a:gd name="connsiteX1" fmla="*/ 578031 w 1156063"/>
                  <a:gd name="connsiteY1" fmla="*/ 289016 h 3845705"/>
                  <a:gd name="connsiteX2" fmla="*/ -1 w 1156063"/>
                  <a:gd name="connsiteY2" fmla="*/ 144508 h 3845705"/>
                  <a:gd name="connsiteX3" fmla="*/ 578031 w 1156063"/>
                  <a:gd name="connsiteY3" fmla="*/ 0 h 3845705"/>
                  <a:gd name="connsiteX4" fmla="*/ 1156063 w 1156063"/>
                  <a:gd name="connsiteY4" fmla="*/ 144508 h 3845705"/>
                  <a:gd name="connsiteX5" fmla="*/ 1156063 w 1156063"/>
                  <a:gd name="connsiteY5" fmla="*/ 3701197 h 3845705"/>
                  <a:gd name="connsiteX6" fmla="*/ 578031 w 1156063"/>
                  <a:gd name="connsiteY6" fmla="*/ 3845705 h 3845705"/>
                  <a:gd name="connsiteX7" fmla="*/ -1 w 1156063"/>
                  <a:gd name="connsiteY7" fmla="*/ 3701197 h 3845705"/>
                  <a:gd name="connsiteX8" fmla="*/ 0 w 1156063"/>
                  <a:gd name="connsiteY8" fmla="*/ 144508 h 3845705"/>
                  <a:gd name="connsiteX0" fmla="*/ 45999 w 1202063"/>
                  <a:gd name="connsiteY0" fmla="*/ 144508 h 4000644"/>
                  <a:gd name="connsiteX1" fmla="*/ 624031 w 1202063"/>
                  <a:gd name="connsiteY1" fmla="*/ 289016 h 4000644"/>
                  <a:gd name="connsiteX2" fmla="*/ 1202063 w 1202063"/>
                  <a:gd name="connsiteY2" fmla="*/ 144508 h 4000644"/>
                  <a:gd name="connsiteX3" fmla="*/ 1202062 w 1202063"/>
                  <a:gd name="connsiteY3" fmla="*/ 3701197 h 4000644"/>
                  <a:gd name="connsiteX4" fmla="*/ 624030 w 1202063"/>
                  <a:gd name="connsiteY4" fmla="*/ 3845705 h 4000644"/>
                  <a:gd name="connsiteX5" fmla="*/ 45998 w 1202063"/>
                  <a:gd name="connsiteY5" fmla="*/ 3701197 h 4000644"/>
                  <a:gd name="connsiteX6" fmla="*/ 45999 w 1202063"/>
                  <a:gd name="connsiteY6" fmla="*/ 144508 h 4000644"/>
                  <a:gd name="connsiteX0" fmla="*/ 45999 w 1202063"/>
                  <a:gd name="connsiteY0" fmla="*/ 144508 h 4000644"/>
                  <a:gd name="connsiteX1" fmla="*/ 624031 w 1202063"/>
                  <a:gd name="connsiteY1" fmla="*/ 0 h 4000644"/>
                  <a:gd name="connsiteX2" fmla="*/ 1202063 w 1202063"/>
                  <a:gd name="connsiteY2" fmla="*/ 144508 h 4000644"/>
                  <a:gd name="connsiteX3" fmla="*/ 624031 w 1202063"/>
                  <a:gd name="connsiteY3" fmla="*/ 289016 h 4000644"/>
                  <a:gd name="connsiteX4" fmla="*/ 45999 w 1202063"/>
                  <a:gd name="connsiteY4" fmla="*/ 144508 h 4000644"/>
                  <a:gd name="connsiteX0" fmla="*/ 1202062 w 1202063"/>
                  <a:gd name="connsiteY0" fmla="*/ 144508 h 4000644"/>
                  <a:gd name="connsiteX1" fmla="*/ 624030 w 1202063"/>
                  <a:gd name="connsiteY1" fmla="*/ 289016 h 4000644"/>
                  <a:gd name="connsiteX2" fmla="*/ 45998 w 1202063"/>
                  <a:gd name="connsiteY2" fmla="*/ 144508 h 4000644"/>
                  <a:gd name="connsiteX3" fmla="*/ 624030 w 1202063"/>
                  <a:gd name="connsiteY3" fmla="*/ 0 h 4000644"/>
                  <a:gd name="connsiteX4" fmla="*/ 1202062 w 1202063"/>
                  <a:gd name="connsiteY4" fmla="*/ 144508 h 4000644"/>
                  <a:gd name="connsiteX5" fmla="*/ 1202062 w 1202063"/>
                  <a:gd name="connsiteY5" fmla="*/ 3701197 h 4000644"/>
                  <a:gd name="connsiteX6" fmla="*/ 624030 w 1202063"/>
                  <a:gd name="connsiteY6" fmla="*/ 3845705 h 4000644"/>
                  <a:gd name="connsiteX7" fmla="*/ 45998 w 1202063"/>
                  <a:gd name="connsiteY7" fmla="*/ 3701197 h 4000644"/>
                  <a:gd name="connsiteX8" fmla="*/ 36855 w 1202063"/>
                  <a:gd name="connsiteY8" fmla="*/ 393192 h 4000644"/>
                  <a:gd name="connsiteX9" fmla="*/ 45999 w 1202063"/>
                  <a:gd name="connsiteY9" fmla="*/ 144508 h 4000644"/>
                  <a:gd name="connsiteX0" fmla="*/ 9144 w 1165208"/>
                  <a:gd name="connsiteY0" fmla="*/ 144508 h 3994311"/>
                  <a:gd name="connsiteX1" fmla="*/ 587176 w 1165208"/>
                  <a:gd name="connsiteY1" fmla="*/ 289016 h 3994311"/>
                  <a:gd name="connsiteX2" fmla="*/ 1165208 w 1165208"/>
                  <a:gd name="connsiteY2" fmla="*/ 144508 h 3994311"/>
                  <a:gd name="connsiteX3" fmla="*/ 1165207 w 1165208"/>
                  <a:gd name="connsiteY3" fmla="*/ 3701197 h 3994311"/>
                  <a:gd name="connsiteX4" fmla="*/ 587175 w 1165208"/>
                  <a:gd name="connsiteY4" fmla="*/ 3845705 h 3994311"/>
                  <a:gd name="connsiteX5" fmla="*/ 9143 w 1165208"/>
                  <a:gd name="connsiteY5" fmla="*/ 3701197 h 3994311"/>
                  <a:gd name="connsiteX6" fmla="*/ 9144 w 1165208"/>
                  <a:gd name="connsiteY6" fmla="*/ 144508 h 3994311"/>
                  <a:gd name="connsiteX0" fmla="*/ 9144 w 1165208"/>
                  <a:gd name="connsiteY0" fmla="*/ 144508 h 3994311"/>
                  <a:gd name="connsiteX1" fmla="*/ 587176 w 1165208"/>
                  <a:gd name="connsiteY1" fmla="*/ 0 h 3994311"/>
                  <a:gd name="connsiteX2" fmla="*/ 1165208 w 1165208"/>
                  <a:gd name="connsiteY2" fmla="*/ 144508 h 3994311"/>
                  <a:gd name="connsiteX3" fmla="*/ 587176 w 1165208"/>
                  <a:gd name="connsiteY3" fmla="*/ 289016 h 3994311"/>
                  <a:gd name="connsiteX4" fmla="*/ 9144 w 1165208"/>
                  <a:gd name="connsiteY4" fmla="*/ 144508 h 3994311"/>
                  <a:gd name="connsiteX0" fmla="*/ 1165207 w 1165208"/>
                  <a:gd name="connsiteY0" fmla="*/ 144508 h 3994311"/>
                  <a:gd name="connsiteX1" fmla="*/ 587175 w 1165208"/>
                  <a:gd name="connsiteY1" fmla="*/ 289016 h 3994311"/>
                  <a:gd name="connsiteX2" fmla="*/ 9143 w 1165208"/>
                  <a:gd name="connsiteY2" fmla="*/ 144508 h 3994311"/>
                  <a:gd name="connsiteX3" fmla="*/ 587175 w 1165208"/>
                  <a:gd name="connsiteY3" fmla="*/ 0 h 3994311"/>
                  <a:gd name="connsiteX4" fmla="*/ 1165207 w 1165208"/>
                  <a:gd name="connsiteY4" fmla="*/ 144508 h 3994311"/>
                  <a:gd name="connsiteX5" fmla="*/ 1165207 w 1165208"/>
                  <a:gd name="connsiteY5" fmla="*/ 3701197 h 3994311"/>
                  <a:gd name="connsiteX6" fmla="*/ 587175 w 1165208"/>
                  <a:gd name="connsiteY6" fmla="*/ 3845705 h 3994311"/>
                  <a:gd name="connsiteX7" fmla="*/ 210311 w 1165208"/>
                  <a:gd name="connsiteY7" fmla="*/ 3692053 h 3994311"/>
                  <a:gd name="connsiteX8" fmla="*/ 0 w 1165208"/>
                  <a:gd name="connsiteY8" fmla="*/ 393192 h 3994311"/>
                  <a:gd name="connsiteX9" fmla="*/ 9144 w 1165208"/>
                  <a:gd name="connsiteY9" fmla="*/ 144508 h 3994311"/>
                  <a:gd name="connsiteX0" fmla="*/ 52638 w 1208702"/>
                  <a:gd name="connsiteY0" fmla="*/ 144508 h 3994311"/>
                  <a:gd name="connsiteX1" fmla="*/ 630670 w 1208702"/>
                  <a:gd name="connsiteY1" fmla="*/ 289016 h 3994311"/>
                  <a:gd name="connsiteX2" fmla="*/ 1208702 w 1208702"/>
                  <a:gd name="connsiteY2" fmla="*/ 144508 h 3994311"/>
                  <a:gd name="connsiteX3" fmla="*/ 1208701 w 1208702"/>
                  <a:gd name="connsiteY3" fmla="*/ 3701197 h 3994311"/>
                  <a:gd name="connsiteX4" fmla="*/ 630669 w 1208702"/>
                  <a:gd name="connsiteY4" fmla="*/ 3845705 h 3994311"/>
                  <a:gd name="connsiteX5" fmla="*/ 52637 w 1208702"/>
                  <a:gd name="connsiteY5" fmla="*/ 3701197 h 3994311"/>
                  <a:gd name="connsiteX6" fmla="*/ 52638 w 1208702"/>
                  <a:gd name="connsiteY6" fmla="*/ 144508 h 3994311"/>
                  <a:gd name="connsiteX0" fmla="*/ 52638 w 1208702"/>
                  <a:gd name="connsiteY0" fmla="*/ 144508 h 3994311"/>
                  <a:gd name="connsiteX1" fmla="*/ 630670 w 1208702"/>
                  <a:gd name="connsiteY1" fmla="*/ 0 h 3994311"/>
                  <a:gd name="connsiteX2" fmla="*/ 1208702 w 1208702"/>
                  <a:gd name="connsiteY2" fmla="*/ 144508 h 3994311"/>
                  <a:gd name="connsiteX3" fmla="*/ 630670 w 1208702"/>
                  <a:gd name="connsiteY3" fmla="*/ 289016 h 3994311"/>
                  <a:gd name="connsiteX4" fmla="*/ 52638 w 1208702"/>
                  <a:gd name="connsiteY4" fmla="*/ 144508 h 3994311"/>
                  <a:gd name="connsiteX0" fmla="*/ 1208701 w 1208702"/>
                  <a:gd name="connsiteY0" fmla="*/ 144508 h 3994311"/>
                  <a:gd name="connsiteX1" fmla="*/ 630669 w 1208702"/>
                  <a:gd name="connsiteY1" fmla="*/ 289016 h 3994311"/>
                  <a:gd name="connsiteX2" fmla="*/ 52637 w 1208702"/>
                  <a:gd name="connsiteY2" fmla="*/ 144508 h 3994311"/>
                  <a:gd name="connsiteX3" fmla="*/ 630669 w 1208702"/>
                  <a:gd name="connsiteY3" fmla="*/ 0 h 3994311"/>
                  <a:gd name="connsiteX4" fmla="*/ 1208701 w 1208702"/>
                  <a:gd name="connsiteY4" fmla="*/ 144508 h 3994311"/>
                  <a:gd name="connsiteX5" fmla="*/ 1208701 w 1208702"/>
                  <a:gd name="connsiteY5" fmla="*/ 3701197 h 3994311"/>
                  <a:gd name="connsiteX6" fmla="*/ 630669 w 1208702"/>
                  <a:gd name="connsiteY6" fmla="*/ 3845705 h 3994311"/>
                  <a:gd name="connsiteX7" fmla="*/ 43493 w 1208702"/>
                  <a:gd name="connsiteY7" fmla="*/ 3692053 h 3994311"/>
                  <a:gd name="connsiteX8" fmla="*/ 43494 w 1208702"/>
                  <a:gd name="connsiteY8" fmla="*/ 393192 h 3994311"/>
                  <a:gd name="connsiteX9" fmla="*/ 52638 w 1208702"/>
                  <a:gd name="connsiteY9" fmla="*/ 144508 h 3994311"/>
                  <a:gd name="connsiteX0" fmla="*/ 9145 w 1165209"/>
                  <a:gd name="connsiteY0" fmla="*/ 144508 h 3994311"/>
                  <a:gd name="connsiteX1" fmla="*/ 587177 w 1165209"/>
                  <a:gd name="connsiteY1" fmla="*/ 289016 h 3994311"/>
                  <a:gd name="connsiteX2" fmla="*/ 1165209 w 1165209"/>
                  <a:gd name="connsiteY2" fmla="*/ 144508 h 3994311"/>
                  <a:gd name="connsiteX3" fmla="*/ 1165208 w 1165209"/>
                  <a:gd name="connsiteY3" fmla="*/ 3701197 h 3994311"/>
                  <a:gd name="connsiteX4" fmla="*/ 587176 w 1165209"/>
                  <a:gd name="connsiteY4" fmla="*/ 3845705 h 3994311"/>
                  <a:gd name="connsiteX5" fmla="*/ 9144 w 1165209"/>
                  <a:gd name="connsiteY5" fmla="*/ 3701197 h 3994311"/>
                  <a:gd name="connsiteX6" fmla="*/ 9145 w 1165209"/>
                  <a:gd name="connsiteY6" fmla="*/ 144508 h 3994311"/>
                  <a:gd name="connsiteX0" fmla="*/ 9145 w 1165209"/>
                  <a:gd name="connsiteY0" fmla="*/ 144508 h 3994311"/>
                  <a:gd name="connsiteX1" fmla="*/ 587177 w 1165209"/>
                  <a:gd name="connsiteY1" fmla="*/ 0 h 3994311"/>
                  <a:gd name="connsiteX2" fmla="*/ 1165209 w 1165209"/>
                  <a:gd name="connsiteY2" fmla="*/ 144508 h 3994311"/>
                  <a:gd name="connsiteX3" fmla="*/ 587177 w 1165209"/>
                  <a:gd name="connsiteY3" fmla="*/ 289016 h 3994311"/>
                  <a:gd name="connsiteX4" fmla="*/ 9145 w 1165209"/>
                  <a:gd name="connsiteY4" fmla="*/ 144508 h 3994311"/>
                  <a:gd name="connsiteX0" fmla="*/ 1165208 w 1165209"/>
                  <a:gd name="connsiteY0" fmla="*/ 144508 h 3994311"/>
                  <a:gd name="connsiteX1" fmla="*/ 587176 w 1165209"/>
                  <a:gd name="connsiteY1" fmla="*/ 289016 h 3994311"/>
                  <a:gd name="connsiteX2" fmla="*/ 9144 w 1165209"/>
                  <a:gd name="connsiteY2" fmla="*/ 144508 h 3994311"/>
                  <a:gd name="connsiteX3" fmla="*/ 587176 w 1165209"/>
                  <a:gd name="connsiteY3" fmla="*/ 0 h 3994311"/>
                  <a:gd name="connsiteX4" fmla="*/ 1165208 w 1165209"/>
                  <a:gd name="connsiteY4" fmla="*/ 144508 h 3994311"/>
                  <a:gd name="connsiteX5" fmla="*/ 1165208 w 1165209"/>
                  <a:gd name="connsiteY5" fmla="*/ 3701197 h 3994311"/>
                  <a:gd name="connsiteX6" fmla="*/ 587176 w 1165209"/>
                  <a:gd name="connsiteY6" fmla="*/ 3845705 h 3994311"/>
                  <a:gd name="connsiteX7" fmla="*/ 0 w 1165209"/>
                  <a:gd name="connsiteY7" fmla="*/ 3692053 h 3994311"/>
                  <a:gd name="connsiteX8" fmla="*/ 1 w 1165209"/>
                  <a:gd name="connsiteY8" fmla="*/ 393192 h 3994311"/>
                  <a:gd name="connsiteX9" fmla="*/ 9145 w 1165209"/>
                  <a:gd name="connsiteY9" fmla="*/ 144508 h 3994311"/>
                  <a:gd name="connsiteX0" fmla="*/ 9145 w 1165209"/>
                  <a:gd name="connsiteY0" fmla="*/ 144508 h 3845730"/>
                  <a:gd name="connsiteX1" fmla="*/ 587177 w 1165209"/>
                  <a:gd name="connsiteY1" fmla="*/ 289016 h 3845730"/>
                  <a:gd name="connsiteX2" fmla="*/ 1165209 w 1165209"/>
                  <a:gd name="connsiteY2" fmla="*/ 144508 h 3845730"/>
                  <a:gd name="connsiteX3" fmla="*/ 1165208 w 1165209"/>
                  <a:gd name="connsiteY3" fmla="*/ 3701197 h 3845730"/>
                  <a:gd name="connsiteX4" fmla="*/ 587176 w 1165209"/>
                  <a:gd name="connsiteY4" fmla="*/ 3845705 h 3845730"/>
                  <a:gd name="connsiteX5" fmla="*/ 9144 w 1165209"/>
                  <a:gd name="connsiteY5" fmla="*/ 3701197 h 3845730"/>
                  <a:gd name="connsiteX6" fmla="*/ 9145 w 1165209"/>
                  <a:gd name="connsiteY6" fmla="*/ 144508 h 3845730"/>
                  <a:gd name="connsiteX0" fmla="*/ 9145 w 1165209"/>
                  <a:gd name="connsiteY0" fmla="*/ 144508 h 3845730"/>
                  <a:gd name="connsiteX1" fmla="*/ 587177 w 1165209"/>
                  <a:gd name="connsiteY1" fmla="*/ 0 h 3845730"/>
                  <a:gd name="connsiteX2" fmla="*/ 1165209 w 1165209"/>
                  <a:gd name="connsiteY2" fmla="*/ 144508 h 3845730"/>
                  <a:gd name="connsiteX3" fmla="*/ 587177 w 1165209"/>
                  <a:gd name="connsiteY3" fmla="*/ 289016 h 3845730"/>
                  <a:gd name="connsiteX4" fmla="*/ 9145 w 1165209"/>
                  <a:gd name="connsiteY4" fmla="*/ 144508 h 3845730"/>
                  <a:gd name="connsiteX0" fmla="*/ 1165208 w 1165209"/>
                  <a:gd name="connsiteY0" fmla="*/ 144508 h 3845730"/>
                  <a:gd name="connsiteX1" fmla="*/ 587176 w 1165209"/>
                  <a:gd name="connsiteY1" fmla="*/ 289016 h 3845730"/>
                  <a:gd name="connsiteX2" fmla="*/ 9144 w 1165209"/>
                  <a:gd name="connsiteY2" fmla="*/ 144508 h 3845730"/>
                  <a:gd name="connsiteX3" fmla="*/ 587176 w 1165209"/>
                  <a:gd name="connsiteY3" fmla="*/ 0 h 3845730"/>
                  <a:gd name="connsiteX4" fmla="*/ 1165208 w 1165209"/>
                  <a:gd name="connsiteY4" fmla="*/ 144508 h 3845730"/>
                  <a:gd name="connsiteX5" fmla="*/ 1165208 w 1165209"/>
                  <a:gd name="connsiteY5" fmla="*/ 3701197 h 3845730"/>
                  <a:gd name="connsiteX6" fmla="*/ 587176 w 1165209"/>
                  <a:gd name="connsiteY6" fmla="*/ 3845705 h 3845730"/>
                  <a:gd name="connsiteX7" fmla="*/ 0 w 1165209"/>
                  <a:gd name="connsiteY7" fmla="*/ 3692053 h 3845730"/>
                  <a:gd name="connsiteX8" fmla="*/ 1 w 1165209"/>
                  <a:gd name="connsiteY8" fmla="*/ 393192 h 3845730"/>
                  <a:gd name="connsiteX9" fmla="*/ 9145 w 1165209"/>
                  <a:gd name="connsiteY9" fmla="*/ 144508 h 3845730"/>
                  <a:gd name="connsiteX0" fmla="*/ 118887 w 1274951"/>
                  <a:gd name="connsiteY0" fmla="*/ 149052 h 3850274"/>
                  <a:gd name="connsiteX1" fmla="*/ 696919 w 1274951"/>
                  <a:gd name="connsiteY1" fmla="*/ 293560 h 3850274"/>
                  <a:gd name="connsiteX2" fmla="*/ 1274951 w 1274951"/>
                  <a:gd name="connsiteY2" fmla="*/ 149052 h 3850274"/>
                  <a:gd name="connsiteX3" fmla="*/ 1274950 w 1274951"/>
                  <a:gd name="connsiteY3" fmla="*/ 3705741 h 3850274"/>
                  <a:gd name="connsiteX4" fmla="*/ 696918 w 1274951"/>
                  <a:gd name="connsiteY4" fmla="*/ 3850249 h 3850274"/>
                  <a:gd name="connsiteX5" fmla="*/ 118886 w 1274951"/>
                  <a:gd name="connsiteY5" fmla="*/ 3705741 h 3850274"/>
                  <a:gd name="connsiteX6" fmla="*/ 118887 w 1274951"/>
                  <a:gd name="connsiteY6" fmla="*/ 149052 h 3850274"/>
                  <a:gd name="connsiteX0" fmla="*/ 118887 w 1274951"/>
                  <a:gd name="connsiteY0" fmla="*/ 149052 h 3850274"/>
                  <a:gd name="connsiteX1" fmla="*/ 696919 w 1274951"/>
                  <a:gd name="connsiteY1" fmla="*/ 4544 h 3850274"/>
                  <a:gd name="connsiteX2" fmla="*/ 1274951 w 1274951"/>
                  <a:gd name="connsiteY2" fmla="*/ 149052 h 3850274"/>
                  <a:gd name="connsiteX3" fmla="*/ 696919 w 1274951"/>
                  <a:gd name="connsiteY3" fmla="*/ 293560 h 3850274"/>
                  <a:gd name="connsiteX4" fmla="*/ 118887 w 1274951"/>
                  <a:gd name="connsiteY4" fmla="*/ 149052 h 3850274"/>
                  <a:gd name="connsiteX0" fmla="*/ 1274950 w 1274951"/>
                  <a:gd name="connsiteY0" fmla="*/ 149052 h 3850274"/>
                  <a:gd name="connsiteX1" fmla="*/ 696918 w 1274951"/>
                  <a:gd name="connsiteY1" fmla="*/ 293560 h 3850274"/>
                  <a:gd name="connsiteX2" fmla="*/ 118886 w 1274951"/>
                  <a:gd name="connsiteY2" fmla="*/ 149052 h 3850274"/>
                  <a:gd name="connsiteX3" fmla="*/ 696918 w 1274951"/>
                  <a:gd name="connsiteY3" fmla="*/ 4544 h 3850274"/>
                  <a:gd name="connsiteX4" fmla="*/ 1274950 w 1274951"/>
                  <a:gd name="connsiteY4" fmla="*/ 149052 h 3850274"/>
                  <a:gd name="connsiteX5" fmla="*/ 1274950 w 1274951"/>
                  <a:gd name="connsiteY5" fmla="*/ 3705741 h 3850274"/>
                  <a:gd name="connsiteX6" fmla="*/ 696918 w 1274951"/>
                  <a:gd name="connsiteY6" fmla="*/ 3850249 h 3850274"/>
                  <a:gd name="connsiteX7" fmla="*/ 109742 w 1274951"/>
                  <a:gd name="connsiteY7" fmla="*/ 3696597 h 3850274"/>
                  <a:gd name="connsiteX8" fmla="*/ 109743 w 1274951"/>
                  <a:gd name="connsiteY8" fmla="*/ 397736 h 3850274"/>
                  <a:gd name="connsiteX9" fmla="*/ 15 w 1274951"/>
                  <a:gd name="connsiteY9" fmla="*/ 21036 h 3850274"/>
                  <a:gd name="connsiteX0" fmla="*/ 118887 w 1274951"/>
                  <a:gd name="connsiteY0" fmla="*/ 159388 h 3860610"/>
                  <a:gd name="connsiteX1" fmla="*/ 696919 w 1274951"/>
                  <a:gd name="connsiteY1" fmla="*/ 303896 h 3860610"/>
                  <a:gd name="connsiteX2" fmla="*/ 1274951 w 1274951"/>
                  <a:gd name="connsiteY2" fmla="*/ 159388 h 3860610"/>
                  <a:gd name="connsiteX3" fmla="*/ 1274950 w 1274951"/>
                  <a:gd name="connsiteY3" fmla="*/ 3716077 h 3860610"/>
                  <a:gd name="connsiteX4" fmla="*/ 696918 w 1274951"/>
                  <a:gd name="connsiteY4" fmla="*/ 3860585 h 3860610"/>
                  <a:gd name="connsiteX5" fmla="*/ 118886 w 1274951"/>
                  <a:gd name="connsiteY5" fmla="*/ 3716077 h 3860610"/>
                  <a:gd name="connsiteX6" fmla="*/ 118887 w 1274951"/>
                  <a:gd name="connsiteY6" fmla="*/ 159388 h 3860610"/>
                  <a:gd name="connsiteX0" fmla="*/ 118887 w 1274951"/>
                  <a:gd name="connsiteY0" fmla="*/ 159388 h 3860610"/>
                  <a:gd name="connsiteX1" fmla="*/ 696919 w 1274951"/>
                  <a:gd name="connsiteY1" fmla="*/ 14880 h 3860610"/>
                  <a:gd name="connsiteX2" fmla="*/ 1274951 w 1274951"/>
                  <a:gd name="connsiteY2" fmla="*/ 159388 h 3860610"/>
                  <a:gd name="connsiteX3" fmla="*/ 696919 w 1274951"/>
                  <a:gd name="connsiteY3" fmla="*/ 303896 h 3860610"/>
                  <a:gd name="connsiteX4" fmla="*/ 118887 w 1274951"/>
                  <a:gd name="connsiteY4" fmla="*/ 159388 h 3860610"/>
                  <a:gd name="connsiteX0" fmla="*/ 1274950 w 1274951"/>
                  <a:gd name="connsiteY0" fmla="*/ 159388 h 3860610"/>
                  <a:gd name="connsiteX1" fmla="*/ 696918 w 1274951"/>
                  <a:gd name="connsiteY1" fmla="*/ 303896 h 3860610"/>
                  <a:gd name="connsiteX2" fmla="*/ 14 w 1274951"/>
                  <a:gd name="connsiteY2" fmla="*/ 58804 h 3860610"/>
                  <a:gd name="connsiteX3" fmla="*/ 696918 w 1274951"/>
                  <a:gd name="connsiteY3" fmla="*/ 14880 h 3860610"/>
                  <a:gd name="connsiteX4" fmla="*/ 1274950 w 1274951"/>
                  <a:gd name="connsiteY4" fmla="*/ 159388 h 3860610"/>
                  <a:gd name="connsiteX5" fmla="*/ 1274950 w 1274951"/>
                  <a:gd name="connsiteY5" fmla="*/ 3716077 h 3860610"/>
                  <a:gd name="connsiteX6" fmla="*/ 696918 w 1274951"/>
                  <a:gd name="connsiteY6" fmla="*/ 3860585 h 3860610"/>
                  <a:gd name="connsiteX7" fmla="*/ 109742 w 1274951"/>
                  <a:gd name="connsiteY7" fmla="*/ 3706933 h 3860610"/>
                  <a:gd name="connsiteX8" fmla="*/ 109743 w 1274951"/>
                  <a:gd name="connsiteY8" fmla="*/ 408072 h 3860610"/>
                  <a:gd name="connsiteX9" fmla="*/ 15 w 1274951"/>
                  <a:gd name="connsiteY9" fmla="*/ 31372 h 3860610"/>
                  <a:gd name="connsiteX0" fmla="*/ 128016 w 1284080"/>
                  <a:gd name="connsiteY0" fmla="*/ 159388 h 3860610"/>
                  <a:gd name="connsiteX1" fmla="*/ 706048 w 1284080"/>
                  <a:gd name="connsiteY1" fmla="*/ 303896 h 3860610"/>
                  <a:gd name="connsiteX2" fmla="*/ 1284080 w 1284080"/>
                  <a:gd name="connsiteY2" fmla="*/ 159388 h 3860610"/>
                  <a:gd name="connsiteX3" fmla="*/ 1284079 w 1284080"/>
                  <a:gd name="connsiteY3" fmla="*/ 3716077 h 3860610"/>
                  <a:gd name="connsiteX4" fmla="*/ 706047 w 1284080"/>
                  <a:gd name="connsiteY4" fmla="*/ 3860585 h 3860610"/>
                  <a:gd name="connsiteX5" fmla="*/ 128015 w 1284080"/>
                  <a:gd name="connsiteY5" fmla="*/ 3716077 h 3860610"/>
                  <a:gd name="connsiteX6" fmla="*/ 128016 w 1284080"/>
                  <a:gd name="connsiteY6" fmla="*/ 159388 h 3860610"/>
                  <a:gd name="connsiteX0" fmla="*/ 0 w 1284080"/>
                  <a:gd name="connsiteY0" fmla="*/ 58804 h 3860610"/>
                  <a:gd name="connsiteX1" fmla="*/ 706048 w 1284080"/>
                  <a:gd name="connsiteY1" fmla="*/ 14880 h 3860610"/>
                  <a:gd name="connsiteX2" fmla="*/ 1284080 w 1284080"/>
                  <a:gd name="connsiteY2" fmla="*/ 159388 h 3860610"/>
                  <a:gd name="connsiteX3" fmla="*/ 706048 w 1284080"/>
                  <a:gd name="connsiteY3" fmla="*/ 303896 h 3860610"/>
                  <a:gd name="connsiteX4" fmla="*/ 0 w 1284080"/>
                  <a:gd name="connsiteY4" fmla="*/ 58804 h 3860610"/>
                  <a:gd name="connsiteX0" fmla="*/ 1284079 w 1284080"/>
                  <a:gd name="connsiteY0" fmla="*/ 159388 h 3860610"/>
                  <a:gd name="connsiteX1" fmla="*/ 706047 w 1284080"/>
                  <a:gd name="connsiteY1" fmla="*/ 303896 h 3860610"/>
                  <a:gd name="connsiteX2" fmla="*/ 9143 w 1284080"/>
                  <a:gd name="connsiteY2" fmla="*/ 58804 h 3860610"/>
                  <a:gd name="connsiteX3" fmla="*/ 706047 w 1284080"/>
                  <a:gd name="connsiteY3" fmla="*/ 14880 h 3860610"/>
                  <a:gd name="connsiteX4" fmla="*/ 1284079 w 1284080"/>
                  <a:gd name="connsiteY4" fmla="*/ 159388 h 3860610"/>
                  <a:gd name="connsiteX5" fmla="*/ 1284079 w 1284080"/>
                  <a:gd name="connsiteY5" fmla="*/ 3716077 h 3860610"/>
                  <a:gd name="connsiteX6" fmla="*/ 706047 w 1284080"/>
                  <a:gd name="connsiteY6" fmla="*/ 3860585 h 3860610"/>
                  <a:gd name="connsiteX7" fmla="*/ 118871 w 1284080"/>
                  <a:gd name="connsiteY7" fmla="*/ 3706933 h 3860610"/>
                  <a:gd name="connsiteX8" fmla="*/ 118872 w 1284080"/>
                  <a:gd name="connsiteY8" fmla="*/ 408072 h 3860610"/>
                  <a:gd name="connsiteX9" fmla="*/ 9144 w 1284080"/>
                  <a:gd name="connsiteY9" fmla="*/ 31372 h 3860610"/>
                  <a:gd name="connsiteX0" fmla="*/ 4191 w 1284080"/>
                  <a:gd name="connsiteY0" fmla="*/ 60963 h 3860610"/>
                  <a:gd name="connsiteX1" fmla="*/ 706048 w 1284080"/>
                  <a:gd name="connsiteY1" fmla="*/ 303896 h 3860610"/>
                  <a:gd name="connsiteX2" fmla="*/ 1284080 w 1284080"/>
                  <a:gd name="connsiteY2" fmla="*/ 159388 h 3860610"/>
                  <a:gd name="connsiteX3" fmla="*/ 1284079 w 1284080"/>
                  <a:gd name="connsiteY3" fmla="*/ 3716077 h 3860610"/>
                  <a:gd name="connsiteX4" fmla="*/ 706047 w 1284080"/>
                  <a:gd name="connsiteY4" fmla="*/ 3860585 h 3860610"/>
                  <a:gd name="connsiteX5" fmla="*/ 128015 w 1284080"/>
                  <a:gd name="connsiteY5" fmla="*/ 3716077 h 3860610"/>
                  <a:gd name="connsiteX6" fmla="*/ 4191 w 1284080"/>
                  <a:gd name="connsiteY6" fmla="*/ 60963 h 3860610"/>
                  <a:gd name="connsiteX0" fmla="*/ 0 w 1284080"/>
                  <a:gd name="connsiteY0" fmla="*/ 58804 h 3860610"/>
                  <a:gd name="connsiteX1" fmla="*/ 706048 w 1284080"/>
                  <a:gd name="connsiteY1" fmla="*/ 14880 h 3860610"/>
                  <a:gd name="connsiteX2" fmla="*/ 1284080 w 1284080"/>
                  <a:gd name="connsiteY2" fmla="*/ 159388 h 3860610"/>
                  <a:gd name="connsiteX3" fmla="*/ 706048 w 1284080"/>
                  <a:gd name="connsiteY3" fmla="*/ 303896 h 3860610"/>
                  <a:gd name="connsiteX4" fmla="*/ 0 w 1284080"/>
                  <a:gd name="connsiteY4" fmla="*/ 58804 h 3860610"/>
                  <a:gd name="connsiteX0" fmla="*/ 1284079 w 1284080"/>
                  <a:gd name="connsiteY0" fmla="*/ 159388 h 3860610"/>
                  <a:gd name="connsiteX1" fmla="*/ 706047 w 1284080"/>
                  <a:gd name="connsiteY1" fmla="*/ 303896 h 3860610"/>
                  <a:gd name="connsiteX2" fmla="*/ 9143 w 1284080"/>
                  <a:gd name="connsiteY2" fmla="*/ 58804 h 3860610"/>
                  <a:gd name="connsiteX3" fmla="*/ 706047 w 1284080"/>
                  <a:gd name="connsiteY3" fmla="*/ 14880 h 3860610"/>
                  <a:gd name="connsiteX4" fmla="*/ 1284079 w 1284080"/>
                  <a:gd name="connsiteY4" fmla="*/ 159388 h 3860610"/>
                  <a:gd name="connsiteX5" fmla="*/ 1284079 w 1284080"/>
                  <a:gd name="connsiteY5" fmla="*/ 3716077 h 3860610"/>
                  <a:gd name="connsiteX6" fmla="*/ 706047 w 1284080"/>
                  <a:gd name="connsiteY6" fmla="*/ 3860585 h 3860610"/>
                  <a:gd name="connsiteX7" fmla="*/ 118871 w 1284080"/>
                  <a:gd name="connsiteY7" fmla="*/ 3706933 h 3860610"/>
                  <a:gd name="connsiteX8" fmla="*/ 118872 w 1284080"/>
                  <a:gd name="connsiteY8" fmla="*/ 408072 h 3860610"/>
                  <a:gd name="connsiteX9" fmla="*/ 9144 w 1284080"/>
                  <a:gd name="connsiteY9" fmla="*/ 31372 h 3860610"/>
                  <a:gd name="connsiteX0" fmla="*/ 57847 w 1337736"/>
                  <a:gd name="connsiteY0" fmla="*/ 60963 h 4016229"/>
                  <a:gd name="connsiteX1" fmla="*/ 759704 w 1337736"/>
                  <a:gd name="connsiteY1" fmla="*/ 303896 h 4016229"/>
                  <a:gd name="connsiteX2" fmla="*/ 1337736 w 1337736"/>
                  <a:gd name="connsiteY2" fmla="*/ 159388 h 4016229"/>
                  <a:gd name="connsiteX3" fmla="*/ 1337735 w 1337736"/>
                  <a:gd name="connsiteY3" fmla="*/ 3716077 h 4016229"/>
                  <a:gd name="connsiteX4" fmla="*/ 759703 w 1337736"/>
                  <a:gd name="connsiteY4" fmla="*/ 3860585 h 4016229"/>
                  <a:gd name="connsiteX5" fmla="*/ 181671 w 1337736"/>
                  <a:gd name="connsiteY5" fmla="*/ 3716077 h 4016229"/>
                  <a:gd name="connsiteX6" fmla="*/ 55306 w 1337736"/>
                  <a:gd name="connsiteY6" fmla="*/ 398293 h 4016229"/>
                  <a:gd name="connsiteX7" fmla="*/ 57847 w 1337736"/>
                  <a:gd name="connsiteY7" fmla="*/ 60963 h 4016229"/>
                  <a:gd name="connsiteX0" fmla="*/ 53656 w 1337736"/>
                  <a:gd name="connsiteY0" fmla="*/ 58804 h 4016229"/>
                  <a:gd name="connsiteX1" fmla="*/ 759704 w 1337736"/>
                  <a:gd name="connsiteY1" fmla="*/ 14880 h 4016229"/>
                  <a:gd name="connsiteX2" fmla="*/ 1337736 w 1337736"/>
                  <a:gd name="connsiteY2" fmla="*/ 159388 h 4016229"/>
                  <a:gd name="connsiteX3" fmla="*/ 759704 w 1337736"/>
                  <a:gd name="connsiteY3" fmla="*/ 303896 h 4016229"/>
                  <a:gd name="connsiteX4" fmla="*/ 53656 w 1337736"/>
                  <a:gd name="connsiteY4" fmla="*/ 58804 h 4016229"/>
                  <a:gd name="connsiteX0" fmla="*/ 1337735 w 1337736"/>
                  <a:gd name="connsiteY0" fmla="*/ 159388 h 4016229"/>
                  <a:gd name="connsiteX1" fmla="*/ 759703 w 1337736"/>
                  <a:gd name="connsiteY1" fmla="*/ 303896 h 4016229"/>
                  <a:gd name="connsiteX2" fmla="*/ 62799 w 1337736"/>
                  <a:gd name="connsiteY2" fmla="*/ 58804 h 4016229"/>
                  <a:gd name="connsiteX3" fmla="*/ 759703 w 1337736"/>
                  <a:gd name="connsiteY3" fmla="*/ 14880 h 4016229"/>
                  <a:gd name="connsiteX4" fmla="*/ 1337735 w 1337736"/>
                  <a:gd name="connsiteY4" fmla="*/ 159388 h 4016229"/>
                  <a:gd name="connsiteX5" fmla="*/ 1337735 w 1337736"/>
                  <a:gd name="connsiteY5" fmla="*/ 3716077 h 4016229"/>
                  <a:gd name="connsiteX6" fmla="*/ 759703 w 1337736"/>
                  <a:gd name="connsiteY6" fmla="*/ 3860585 h 4016229"/>
                  <a:gd name="connsiteX7" fmla="*/ 172527 w 1337736"/>
                  <a:gd name="connsiteY7" fmla="*/ 3706933 h 4016229"/>
                  <a:gd name="connsiteX8" fmla="*/ 172528 w 1337736"/>
                  <a:gd name="connsiteY8" fmla="*/ 408072 h 4016229"/>
                  <a:gd name="connsiteX9" fmla="*/ 62800 w 1337736"/>
                  <a:gd name="connsiteY9" fmla="*/ 31372 h 4016229"/>
                  <a:gd name="connsiteX0" fmla="*/ 35256 w 1315145"/>
                  <a:gd name="connsiteY0" fmla="*/ 60963 h 4016229"/>
                  <a:gd name="connsiteX1" fmla="*/ 737113 w 1315145"/>
                  <a:gd name="connsiteY1" fmla="*/ 303896 h 4016229"/>
                  <a:gd name="connsiteX2" fmla="*/ 1315145 w 1315145"/>
                  <a:gd name="connsiteY2" fmla="*/ 159388 h 4016229"/>
                  <a:gd name="connsiteX3" fmla="*/ 1315144 w 1315145"/>
                  <a:gd name="connsiteY3" fmla="*/ 3716077 h 4016229"/>
                  <a:gd name="connsiteX4" fmla="*/ 737112 w 1315145"/>
                  <a:gd name="connsiteY4" fmla="*/ 3860585 h 4016229"/>
                  <a:gd name="connsiteX5" fmla="*/ 159080 w 1315145"/>
                  <a:gd name="connsiteY5" fmla="*/ 3716077 h 4016229"/>
                  <a:gd name="connsiteX6" fmla="*/ 150190 w 1315145"/>
                  <a:gd name="connsiteY6" fmla="*/ 407818 h 4016229"/>
                  <a:gd name="connsiteX7" fmla="*/ 35256 w 1315145"/>
                  <a:gd name="connsiteY7" fmla="*/ 60963 h 4016229"/>
                  <a:gd name="connsiteX0" fmla="*/ 31065 w 1315145"/>
                  <a:gd name="connsiteY0" fmla="*/ 58804 h 4016229"/>
                  <a:gd name="connsiteX1" fmla="*/ 737113 w 1315145"/>
                  <a:gd name="connsiteY1" fmla="*/ 14880 h 4016229"/>
                  <a:gd name="connsiteX2" fmla="*/ 1315145 w 1315145"/>
                  <a:gd name="connsiteY2" fmla="*/ 159388 h 4016229"/>
                  <a:gd name="connsiteX3" fmla="*/ 737113 w 1315145"/>
                  <a:gd name="connsiteY3" fmla="*/ 303896 h 4016229"/>
                  <a:gd name="connsiteX4" fmla="*/ 31065 w 1315145"/>
                  <a:gd name="connsiteY4" fmla="*/ 58804 h 4016229"/>
                  <a:gd name="connsiteX0" fmla="*/ 1315144 w 1315145"/>
                  <a:gd name="connsiteY0" fmla="*/ 159388 h 4016229"/>
                  <a:gd name="connsiteX1" fmla="*/ 737112 w 1315145"/>
                  <a:gd name="connsiteY1" fmla="*/ 303896 h 4016229"/>
                  <a:gd name="connsiteX2" fmla="*/ 40208 w 1315145"/>
                  <a:gd name="connsiteY2" fmla="*/ 58804 h 4016229"/>
                  <a:gd name="connsiteX3" fmla="*/ 737112 w 1315145"/>
                  <a:gd name="connsiteY3" fmla="*/ 14880 h 4016229"/>
                  <a:gd name="connsiteX4" fmla="*/ 1315144 w 1315145"/>
                  <a:gd name="connsiteY4" fmla="*/ 159388 h 4016229"/>
                  <a:gd name="connsiteX5" fmla="*/ 1315144 w 1315145"/>
                  <a:gd name="connsiteY5" fmla="*/ 3716077 h 4016229"/>
                  <a:gd name="connsiteX6" fmla="*/ 737112 w 1315145"/>
                  <a:gd name="connsiteY6" fmla="*/ 3860585 h 4016229"/>
                  <a:gd name="connsiteX7" fmla="*/ 149936 w 1315145"/>
                  <a:gd name="connsiteY7" fmla="*/ 3706933 h 4016229"/>
                  <a:gd name="connsiteX8" fmla="*/ 149937 w 1315145"/>
                  <a:gd name="connsiteY8" fmla="*/ 408072 h 4016229"/>
                  <a:gd name="connsiteX9" fmla="*/ 40209 w 1315145"/>
                  <a:gd name="connsiteY9" fmla="*/ 31372 h 4016229"/>
                  <a:gd name="connsiteX0" fmla="*/ 35256 w 1315145"/>
                  <a:gd name="connsiteY0" fmla="*/ 60963 h 4016229"/>
                  <a:gd name="connsiteX1" fmla="*/ 737113 w 1315145"/>
                  <a:gd name="connsiteY1" fmla="*/ 303896 h 4016229"/>
                  <a:gd name="connsiteX2" fmla="*/ 1315145 w 1315145"/>
                  <a:gd name="connsiteY2" fmla="*/ 159388 h 4016229"/>
                  <a:gd name="connsiteX3" fmla="*/ 1315144 w 1315145"/>
                  <a:gd name="connsiteY3" fmla="*/ 3716077 h 4016229"/>
                  <a:gd name="connsiteX4" fmla="*/ 737112 w 1315145"/>
                  <a:gd name="connsiteY4" fmla="*/ 3860585 h 4016229"/>
                  <a:gd name="connsiteX5" fmla="*/ 159080 w 1315145"/>
                  <a:gd name="connsiteY5" fmla="*/ 3716077 h 4016229"/>
                  <a:gd name="connsiteX6" fmla="*/ 150190 w 1315145"/>
                  <a:gd name="connsiteY6" fmla="*/ 407818 h 4016229"/>
                  <a:gd name="connsiteX7" fmla="*/ 35256 w 1315145"/>
                  <a:gd name="connsiteY7" fmla="*/ 60963 h 4016229"/>
                  <a:gd name="connsiteX0" fmla="*/ 31065 w 1315145"/>
                  <a:gd name="connsiteY0" fmla="*/ 58804 h 4016229"/>
                  <a:gd name="connsiteX1" fmla="*/ 737113 w 1315145"/>
                  <a:gd name="connsiteY1" fmla="*/ 14880 h 4016229"/>
                  <a:gd name="connsiteX2" fmla="*/ 1315145 w 1315145"/>
                  <a:gd name="connsiteY2" fmla="*/ 159388 h 4016229"/>
                  <a:gd name="connsiteX3" fmla="*/ 737113 w 1315145"/>
                  <a:gd name="connsiteY3" fmla="*/ 303896 h 4016229"/>
                  <a:gd name="connsiteX4" fmla="*/ 31065 w 1315145"/>
                  <a:gd name="connsiteY4" fmla="*/ 58804 h 4016229"/>
                  <a:gd name="connsiteX0" fmla="*/ 1315144 w 1315145"/>
                  <a:gd name="connsiteY0" fmla="*/ 159388 h 4016229"/>
                  <a:gd name="connsiteX1" fmla="*/ 737112 w 1315145"/>
                  <a:gd name="connsiteY1" fmla="*/ 303896 h 4016229"/>
                  <a:gd name="connsiteX2" fmla="*/ 40208 w 1315145"/>
                  <a:gd name="connsiteY2" fmla="*/ 58804 h 4016229"/>
                  <a:gd name="connsiteX3" fmla="*/ 737112 w 1315145"/>
                  <a:gd name="connsiteY3" fmla="*/ 14880 h 4016229"/>
                  <a:gd name="connsiteX4" fmla="*/ 1315144 w 1315145"/>
                  <a:gd name="connsiteY4" fmla="*/ 159388 h 4016229"/>
                  <a:gd name="connsiteX5" fmla="*/ 1315144 w 1315145"/>
                  <a:gd name="connsiteY5" fmla="*/ 3716077 h 4016229"/>
                  <a:gd name="connsiteX6" fmla="*/ 737112 w 1315145"/>
                  <a:gd name="connsiteY6" fmla="*/ 3860585 h 4016229"/>
                  <a:gd name="connsiteX7" fmla="*/ 191211 w 1315145"/>
                  <a:gd name="connsiteY7" fmla="*/ 3710108 h 4016229"/>
                  <a:gd name="connsiteX8" fmla="*/ 149937 w 1315145"/>
                  <a:gd name="connsiteY8" fmla="*/ 408072 h 4016229"/>
                  <a:gd name="connsiteX9" fmla="*/ 40209 w 1315145"/>
                  <a:gd name="connsiteY9" fmla="*/ 31372 h 4016229"/>
                  <a:gd name="connsiteX0" fmla="*/ 35256 w 1315145"/>
                  <a:gd name="connsiteY0" fmla="*/ 60963 h 4016229"/>
                  <a:gd name="connsiteX1" fmla="*/ 737113 w 1315145"/>
                  <a:gd name="connsiteY1" fmla="*/ 303896 h 4016229"/>
                  <a:gd name="connsiteX2" fmla="*/ 1315145 w 1315145"/>
                  <a:gd name="connsiteY2" fmla="*/ 159388 h 4016229"/>
                  <a:gd name="connsiteX3" fmla="*/ 1315144 w 1315145"/>
                  <a:gd name="connsiteY3" fmla="*/ 3716077 h 4016229"/>
                  <a:gd name="connsiteX4" fmla="*/ 737112 w 1315145"/>
                  <a:gd name="connsiteY4" fmla="*/ 3860585 h 4016229"/>
                  <a:gd name="connsiteX5" fmla="*/ 159080 w 1315145"/>
                  <a:gd name="connsiteY5" fmla="*/ 3716077 h 4016229"/>
                  <a:gd name="connsiteX6" fmla="*/ 150190 w 1315145"/>
                  <a:gd name="connsiteY6" fmla="*/ 407818 h 4016229"/>
                  <a:gd name="connsiteX7" fmla="*/ 35256 w 1315145"/>
                  <a:gd name="connsiteY7" fmla="*/ 60963 h 4016229"/>
                  <a:gd name="connsiteX0" fmla="*/ 31065 w 1315145"/>
                  <a:gd name="connsiteY0" fmla="*/ 58804 h 4016229"/>
                  <a:gd name="connsiteX1" fmla="*/ 737113 w 1315145"/>
                  <a:gd name="connsiteY1" fmla="*/ 14880 h 4016229"/>
                  <a:gd name="connsiteX2" fmla="*/ 1315145 w 1315145"/>
                  <a:gd name="connsiteY2" fmla="*/ 159388 h 4016229"/>
                  <a:gd name="connsiteX3" fmla="*/ 737113 w 1315145"/>
                  <a:gd name="connsiteY3" fmla="*/ 303896 h 4016229"/>
                  <a:gd name="connsiteX4" fmla="*/ 31065 w 1315145"/>
                  <a:gd name="connsiteY4" fmla="*/ 58804 h 4016229"/>
                  <a:gd name="connsiteX0" fmla="*/ 1315144 w 1315145"/>
                  <a:gd name="connsiteY0" fmla="*/ 159388 h 4016229"/>
                  <a:gd name="connsiteX1" fmla="*/ 737112 w 1315145"/>
                  <a:gd name="connsiteY1" fmla="*/ 303896 h 4016229"/>
                  <a:gd name="connsiteX2" fmla="*/ 40208 w 1315145"/>
                  <a:gd name="connsiteY2" fmla="*/ 58804 h 4016229"/>
                  <a:gd name="connsiteX3" fmla="*/ 737112 w 1315145"/>
                  <a:gd name="connsiteY3" fmla="*/ 14880 h 4016229"/>
                  <a:gd name="connsiteX4" fmla="*/ 1315144 w 1315145"/>
                  <a:gd name="connsiteY4" fmla="*/ 159388 h 4016229"/>
                  <a:gd name="connsiteX5" fmla="*/ 1315144 w 1315145"/>
                  <a:gd name="connsiteY5" fmla="*/ 3716077 h 4016229"/>
                  <a:gd name="connsiteX6" fmla="*/ 737112 w 1315145"/>
                  <a:gd name="connsiteY6" fmla="*/ 3860585 h 4016229"/>
                  <a:gd name="connsiteX7" fmla="*/ 191211 w 1315145"/>
                  <a:gd name="connsiteY7" fmla="*/ 3710108 h 4016229"/>
                  <a:gd name="connsiteX8" fmla="*/ 149937 w 1315145"/>
                  <a:gd name="connsiteY8" fmla="*/ 408072 h 4016229"/>
                  <a:gd name="connsiteX9" fmla="*/ 40209 w 1315145"/>
                  <a:gd name="connsiteY9" fmla="*/ 31372 h 4016229"/>
                  <a:gd name="connsiteX0" fmla="*/ 35256 w 1315145"/>
                  <a:gd name="connsiteY0" fmla="*/ 60963 h 4016229"/>
                  <a:gd name="connsiteX1" fmla="*/ 737113 w 1315145"/>
                  <a:gd name="connsiteY1" fmla="*/ 303896 h 4016229"/>
                  <a:gd name="connsiteX2" fmla="*/ 1315145 w 1315145"/>
                  <a:gd name="connsiteY2" fmla="*/ 159388 h 4016229"/>
                  <a:gd name="connsiteX3" fmla="*/ 1315144 w 1315145"/>
                  <a:gd name="connsiteY3" fmla="*/ 3716077 h 4016229"/>
                  <a:gd name="connsiteX4" fmla="*/ 737112 w 1315145"/>
                  <a:gd name="connsiteY4" fmla="*/ 3860585 h 4016229"/>
                  <a:gd name="connsiteX5" fmla="*/ 159080 w 1315145"/>
                  <a:gd name="connsiteY5" fmla="*/ 3716077 h 4016229"/>
                  <a:gd name="connsiteX6" fmla="*/ 150190 w 1315145"/>
                  <a:gd name="connsiteY6" fmla="*/ 407818 h 4016229"/>
                  <a:gd name="connsiteX7" fmla="*/ 35256 w 1315145"/>
                  <a:gd name="connsiteY7" fmla="*/ 60963 h 4016229"/>
                  <a:gd name="connsiteX0" fmla="*/ 31065 w 1315145"/>
                  <a:gd name="connsiteY0" fmla="*/ 58804 h 4016229"/>
                  <a:gd name="connsiteX1" fmla="*/ 737113 w 1315145"/>
                  <a:gd name="connsiteY1" fmla="*/ 14880 h 4016229"/>
                  <a:gd name="connsiteX2" fmla="*/ 1315145 w 1315145"/>
                  <a:gd name="connsiteY2" fmla="*/ 159388 h 4016229"/>
                  <a:gd name="connsiteX3" fmla="*/ 737113 w 1315145"/>
                  <a:gd name="connsiteY3" fmla="*/ 303896 h 4016229"/>
                  <a:gd name="connsiteX4" fmla="*/ 31065 w 1315145"/>
                  <a:gd name="connsiteY4" fmla="*/ 58804 h 4016229"/>
                  <a:gd name="connsiteX0" fmla="*/ 1315144 w 1315145"/>
                  <a:gd name="connsiteY0" fmla="*/ 159388 h 4016229"/>
                  <a:gd name="connsiteX1" fmla="*/ 737112 w 1315145"/>
                  <a:gd name="connsiteY1" fmla="*/ 303896 h 4016229"/>
                  <a:gd name="connsiteX2" fmla="*/ 40208 w 1315145"/>
                  <a:gd name="connsiteY2" fmla="*/ 58804 h 4016229"/>
                  <a:gd name="connsiteX3" fmla="*/ 737112 w 1315145"/>
                  <a:gd name="connsiteY3" fmla="*/ 14880 h 4016229"/>
                  <a:gd name="connsiteX4" fmla="*/ 1315144 w 1315145"/>
                  <a:gd name="connsiteY4" fmla="*/ 159388 h 4016229"/>
                  <a:gd name="connsiteX5" fmla="*/ 1315144 w 1315145"/>
                  <a:gd name="connsiteY5" fmla="*/ 3716077 h 4016229"/>
                  <a:gd name="connsiteX6" fmla="*/ 737112 w 1315145"/>
                  <a:gd name="connsiteY6" fmla="*/ 3860585 h 4016229"/>
                  <a:gd name="connsiteX7" fmla="*/ 153111 w 1315145"/>
                  <a:gd name="connsiteY7" fmla="*/ 3713283 h 4016229"/>
                  <a:gd name="connsiteX8" fmla="*/ 149937 w 1315145"/>
                  <a:gd name="connsiteY8" fmla="*/ 408072 h 4016229"/>
                  <a:gd name="connsiteX9" fmla="*/ 40209 w 1315145"/>
                  <a:gd name="connsiteY9" fmla="*/ 31372 h 4016229"/>
                  <a:gd name="connsiteX0" fmla="*/ 35256 w 1315145"/>
                  <a:gd name="connsiteY0" fmla="*/ 60963 h 4016229"/>
                  <a:gd name="connsiteX1" fmla="*/ 737113 w 1315145"/>
                  <a:gd name="connsiteY1" fmla="*/ 303896 h 4016229"/>
                  <a:gd name="connsiteX2" fmla="*/ 1315145 w 1315145"/>
                  <a:gd name="connsiteY2" fmla="*/ 159388 h 4016229"/>
                  <a:gd name="connsiteX3" fmla="*/ 1315144 w 1315145"/>
                  <a:gd name="connsiteY3" fmla="*/ 3716077 h 4016229"/>
                  <a:gd name="connsiteX4" fmla="*/ 737112 w 1315145"/>
                  <a:gd name="connsiteY4" fmla="*/ 3860585 h 4016229"/>
                  <a:gd name="connsiteX5" fmla="*/ 159080 w 1315145"/>
                  <a:gd name="connsiteY5" fmla="*/ 3716077 h 4016229"/>
                  <a:gd name="connsiteX6" fmla="*/ 150190 w 1315145"/>
                  <a:gd name="connsiteY6" fmla="*/ 407818 h 4016229"/>
                  <a:gd name="connsiteX7" fmla="*/ 35256 w 1315145"/>
                  <a:gd name="connsiteY7" fmla="*/ 60963 h 4016229"/>
                  <a:gd name="connsiteX0" fmla="*/ 31065 w 1315145"/>
                  <a:gd name="connsiteY0" fmla="*/ 58804 h 4016229"/>
                  <a:gd name="connsiteX1" fmla="*/ 737113 w 1315145"/>
                  <a:gd name="connsiteY1" fmla="*/ 14880 h 4016229"/>
                  <a:gd name="connsiteX2" fmla="*/ 1315145 w 1315145"/>
                  <a:gd name="connsiteY2" fmla="*/ 159388 h 4016229"/>
                  <a:gd name="connsiteX3" fmla="*/ 737113 w 1315145"/>
                  <a:gd name="connsiteY3" fmla="*/ 303896 h 4016229"/>
                  <a:gd name="connsiteX4" fmla="*/ 31065 w 1315145"/>
                  <a:gd name="connsiteY4" fmla="*/ 58804 h 4016229"/>
                  <a:gd name="connsiteX0" fmla="*/ 1315144 w 1315145"/>
                  <a:gd name="connsiteY0" fmla="*/ 159388 h 4016229"/>
                  <a:gd name="connsiteX1" fmla="*/ 737112 w 1315145"/>
                  <a:gd name="connsiteY1" fmla="*/ 303896 h 4016229"/>
                  <a:gd name="connsiteX2" fmla="*/ 40208 w 1315145"/>
                  <a:gd name="connsiteY2" fmla="*/ 58804 h 4016229"/>
                  <a:gd name="connsiteX3" fmla="*/ 737112 w 1315145"/>
                  <a:gd name="connsiteY3" fmla="*/ 14880 h 4016229"/>
                  <a:gd name="connsiteX4" fmla="*/ 1315144 w 1315145"/>
                  <a:gd name="connsiteY4" fmla="*/ 159388 h 4016229"/>
                  <a:gd name="connsiteX5" fmla="*/ 1315144 w 1315145"/>
                  <a:gd name="connsiteY5" fmla="*/ 3716077 h 4016229"/>
                  <a:gd name="connsiteX6" fmla="*/ 737112 w 1315145"/>
                  <a:gd name="connsiteY6" fmla="*/ 3860585 h 4016229"/>
                  <a:gd name="connsiteX7" fmla="*/ 207086 w 1315145"/>
                  <a:gd name="connsiteY7" fmla="*/ 3713283 h 4016229"/>
                  <a:gd name="connsiteX8" fmla="*/ 149937 w 1315145"/>
                  <a:gd name="connsiteY8" fmla="*/ 408072 h 4016229"/>
                  <a:gd name="connsiteX9" fmla="*/ 40209 w 1315145"/>
                  <a:gd name="connsiteY9" fmla="*/ 31372 h 4016229"/>
                  <a:gd name="connsiteX0" fmla="*/ 35256 w 1315145"/>
                  <a:gd name="connsiteY0" fmla="*/ 60963 h 3860587"/>
                  <a:gd name="connsiteX1" fmla="*/ 737113 w 1315145"/>
                  <a:gd name="connsiteY1" fmla="*/ 303896 h 3860587"/>
                  <a:gd name="connsiteX2" fmla="*/ 1315145 w 1315145"/>
                  <a:gd name="connsiteY2" fmla="*/ 159388 h 3860587"/>
                  <a:gd name="connsiteX3" fmla="*/ 1315144 w 1315145"/>
                  <a:gd name="connsiteY3" fmla="*/ 3716077 h 3860587"/>
                  <a:gd name="connsiteX4" fmla="*/ 737112 w 1315145"/>
                  <a:gd name="connsiteY4" fmla="*/ 3860585 h 3860587"/>
                  <a:gd name="connsiteX5" fmla="*/ 159080 w 1315145"/>
                  <a:gd name="connsiteY5" fmla="*/ 3716077 h 3860587"/>
                  <a:gd name="connsiteX6" fmla="*/ 150190 w 1315145"/>
                  <a:gd name="connsiteY6" fmla="*/ 407818 h 3860587"/>
                  <a:gd name="connsiteX7" fmla="*/ 35256 w 1315145"/>
                  <a:gd name="connsiteY7" fmla="*/ 60963 h 3860587"/>
                  <a:gd name="connsiteX0" fmla="*/ 31065 w 1315145"/>
                  <a:gd name="connsiteY0" fmla="*/ 58804 h 3860587"/>
                  <a:gd name="connsiteX1" fmla="*/ 737113 w 1315145"/>
                  <a:gd name="connsiteY1" fmla="*/ 14880 h 3860587"/>
                  <a:gd name="connsiteX2" fmla="*/ 1315145 w 1315145"/>
                  <a:gd name="connsiteY2" fmla="*/ 159388 h 3860587"/>
                  <a:gd name="connsiteX3" fmla="*/ 737113 w 1315145"/>
                  <a:gd name="connsiteY3" fmla="*/ 303896 h 3860587"/>
                  <a:gd name="connsiteX4" fmla="*/ 31065 w 1315145"/>
                  <a:gd name="connsiteY4" fmla="*/ 58804 h 3860587"/>
                  <a:gd name="connsiteX0" fmla="*/ 1315144 w 1315145"/>
                  <a:gd name="connsiteY0" fmla="*/ 159388 h 3860587"/>
                  <a:gd name="connsiteX1" fmla="*/ 737112 w 1315145"/>
                  <a:gd name="connsiteY1" fmla="*/ 303896 h 3860587"/>
                  <a:gd name="connsiteX2" fmla="*/ 40208 w 1315145"/>
                  <a:gd name="connsiteY2" fmla="*/ 58804 h 3860587"/>
                  <a:gd name="connsiteX3" fmla="*/ 737112 w 1315145"/>
                  <a:gd name="connsiteY3" fmla="*/ 14880 h 3860587"/>
                  <a:gd name="connsiteX4" fmla="*/ 1315144 w 1315145"/>
                  <a:gd name="connsiteY4" fmla="*/ 159388 h 3860587"/>
                  <a:gd name="connsiteX5" fmla="*/ 1315144 w 1315145"/>
                  <a:gd name="connsiteY5" fmla="*/ 3716077 h 3860587"/>
                  <a:gd name="connsiteX6" fmla="*/ 737112 w 1315145"/>
                  <a:gd name="connsiteY6" fmla="*/ 3860585 h 3860587"/>
                  <a:gd name="connsiteX7" fmla="*/ 207086 w 1315145"/>
                  <a:gd name="connsiteY7" fmla="*/ 3713283 h 3860587"/>
                  <a:gd name="connsiteX8" fmla="*/ 149937 w 1315145"/>
                  <a:gd name="connsiteY8" fmla="*/ 408072 h 3860587"/>
                  <a:gd name="connsiteX9" fmla="*/ 40209 w 1315145"/>
                  <a:gd name="connsiteY9" fmla="*/ 31372 h 3860587"/>
                  <a:gd name="connsiteX0" fmla="*/ 35256 w 1315145"/>
                  <a:gd name="connsiteY0" fmla="*/ 60963 h 3860585"/>
                  <a:gd name="connsiteX1" fmla="*/ 737113 w 1315145"/>
                  <a:gd name="connsiteY1" fmla="*/ 303896 h 3860585"/>
                  <a:gd name="connsiteX2" fmla="*/ 1315145 w 1315145"/>
                  <a:gd name="connsiteY2" fmla="*/ 159388 h 3860585"/>
                  <a:gd name="connsiteX3" fmla="*/ 1315144 w 1315145"/>
                  <a:gd name="connsiteY3" fmla="*/ 3716077 h 3860585"/>
                  <a:gd name="connsiteX4" fmla="*/ 737112 w 1315145"/>
                  <a:gd name="connsiteY4" fmla="*/ 3860585 h 3860585"/>
                  <a:gd name="connsiteX5" fmla="*/ 159080 w 1315145"/>
                  <a:gd name="connsiteY5" fmla="*/ 3716077 h 3860585"/>
                  <a:gd name="connsiteX6" fmla="*/ 150190 w 1315145"/>
                  <a:gd name="connsiteY6" fmla="*/ 407818 h 3860585"/>
                  <a:gd name="connsiteX7" fmla="*/ 35256 w 1315145"/>
                  <a:gd name="connsiteY7" fmla="*/ 60963 h 3860585"/>
                  <a:gd name="connsiteX0" fmla="*/ 31065 w 1315145"/>
                  <a:gd name="connsiteY0" fmla="*/ 58804 h 3860585"/>
                  <a:gd name="connsiteX1" fmla="*/ 737113 w 1315145"/>
                  <a:gd name="connsiteY1" fmla="*/ 14880 h 3860585"/>
                  <a:gd name="connsiteX2" fmla="*/ 1315145 w 1315145"/>
                  <a:gd name="connsiteY2" fmla="*/ 159388 h 3860585"/>
                  <a:gd name="connsiteX3" fmla="*/ 737113 w 1315145"/>
                  <a:gd name="connsiteY3" fmla="*/ 303896 h 3860585"/>
                  <a:gd name="connsiteX4" fmla="*/ 31065 w 1315145"/>
                  <a:gd name="connsiteY4" fmla="*/ 58804 h 3860585"/>
                  <a:gd name="connsiteX0" fmla="*/ 1315144 w 1315145"/>
                  <a:gd name="connsiteY0" fmla="*/ 159388 h 3860585"/>
                  <a:gd name="connsiteX1" fmla="*/ 737112 w 1315145"/>
                  <a:gd name="connsiteY1" fmla="*/ 303896 h 3860585"/>
                  <a:gd name="connsiteX2" fmla="*/ 40208 w 1315145"/>
                  <a:gd name="connsiteY2" fmla="*/ 58804 h 3860585"/>
                  <a:gd name="connsiteX3" fmla="*/ 737112 w 1315145"/>
                  <a:gd name="connsiteY3" fmla="*/ 14880 h 3860585"/>
                  <a:gd name="connsiteX4" fmla="*/ 1315144 w 1315145"/>
                  <a:gd name="connsiteY4" fmla="*/ 159388 h 3860585"/>
                  <a:gd name="connsiteX5" fmla="*/ 1315144 w 1315145"/>
                  <a:gd name="connsiteY5" fmla="*/ 3716077 h 3860585"/>
                  <a:gd name="connsiteX6" fmla="*/ 737112 w 1315145"/>
                  <a:gd name="connsiteY6" fmla="*/ 3860585 h 3860585"/>
                  <a:gd name="connsiteX7" fmla="*/ 156286 w 1315145"/>
                  <a:gd name="connsiteY7" fmla="*/ 3716458 h 3860585"/>
                  <a:gd name="connsiteX8" fmla="*/ 149937 w 1315145"/>
                  <a:gd name="connsiteY8" fmla="*/ 408072 h 3860585"/>
                  <a:gd name="connsiteX9" fmla="*/ 40209 w 1315145"/>
                  <a:gd name="connsiteY9" fmla="*/ 31372 h 3860585"/>
                  <a:gd name="connsiteX0" fmla="*/ 35256 w 1315145"/>
                  <a:gd name="connsiteY0" fmla="*/ 60963 h 3860585"/>
                  <a:gd name="connsiteX1" fmla="*/ 737113 w 1315145"/>
                  <a:gd name="connsiteY1" fmla="*/ 303896 h 3860585"/>
                  <a:gd name="connsiteX2" fmla="*/ 1315145 w 1315145"/>
                  <a:gd name="connsiteY2" fmla="*/ 159388 h 3860585"/>
                  <a:gd name="connsiteX3" fmla="*/ 1315144 w 1315145"/>
                  <a:gd name="connsiteY3" fmla="*/ 3716077 h 3860585"/>
                  <a:gd name="connsiteX4" fmla="*/ 737112 w 1315145"/>
                  <a:gd name="connsiteY4" fmla="*/ 3860585 h 3860585"/>
                  <a:gd name="connsiteX5" fmla="*/ 159080 w 1315145"/>
                  <a:gd name="connsiteY5" fmla="*/ 3716077 h 3860585"/>
                  <a:gd name="connsiteX6" fmla="*/ 150190 w 1315145"/>
                  <a:gd name="connsiteY6" fmla="*/ 407818 h 3860585"/>
                  <a:gd name="connsiteX7" fmla="*/ 35256 w 1315145"/>
                  <a:gd name="connsiteY7" fmla="*/ 60963 h 3860585"/>
                  <a:gd name="connsiteX0" fmla="*/ 31065 w 1315145"/>
                  <a:gd name="connsiteY0" fmla="*/ 58804 h 3860585"/>
                  <a:gd name="connsiteX1" fmla="*/ 737113 w 1315145"/>
                  <a:gd name="connsiteY1" fmla="*/ 14880 h 3860585"/>
                  <a:gd name="connsiteX2" fmla="*/ 1315145 w 1315145"/>
                  <a:gd name="connsiteY2" fmla="*/ 159388 h 3860585"/>
                  <a:gd name="connsiteX3" fmla="*/ 737113 w 1315145"/>
                  <a:gd name="connsiteY3" fmla="*/ 303896 h 3860585"/>
                  <a:gd name="connsiteX4" fmla="*/ 31065 w 1315145"/>
                  <a:gd name="connsiteY4" fmla="*/ 58804 h 3860585"/>
                  <a:gd name="connsiteX0" fmla="*/ 1315144 w 1315145"/>
                  <a:gd name="connsiteY0" fmla="*/ 159388 h 3860585"/>
                  <a:gd name="connsiteX1" fmla="*/ 737112 w 1315145"/>
                  <a:gd name="connsiteY1" fmla="*/ 303896 h 3860585"/>
                  <a:gd name="connsiteX2" fmla="*/ 40208 w 1315145"/>
                  <a:gd name="connsiteY2" fmla="*/ 58804 h 3860585"/>
                  <a:gd name="connsiteX3" fmla="*/ 737112 w 1315145"/>
                  <a:gd name="connsiteY3" fmla="*/ 14880 h 3860585"/>
                  <a:gd name="connsiteX4" fmla="*/ 1315144 w 1315145"/>
                  <a:gd name="connsiteY4" fmla="*/ 159388 h 3860585"/>
                  <a:gd name="connsiteX5" fmla="*/ 1315144 w 1315145"/>
                  <a:gd name="connsiteY5" fmla="*/ 3716077 h 3860585"/>
                  <a:gd name="connsiteX6" fmla="*/ 737112 w 1315145"/>
                  <a:gd name="connsiteY6" fmla="*/ 3860585 h 3860585"/>
                  <a:gd name="connsiteX7" fmla="*/ 156286 w 1315145"/>
                  <a:gd name="connsiteY7" fmla="*/ 3716458 h 3860585"/>
                  <a:gd name="connsiteX8" fmla="*/ 149937 w 1315145"/>
                  <a:gd name="connsiteY8" fmla="*/ 408072 h 3860585"/>
                  <a:gd name="connsiteX9" fmla="*/ 176734 w 1315145"/>
                  <a:gd name="connsiteY9" fmla="*/ 82172 h 3860585"/>
                  <a:gd name="connsiteX0" fmla="*/ 35256 w 1315145"/>
                  <a:gd name="connsiteY0" fmla="*/ 60963 h 3860585"/>
                  <a:gd name="connsiteX1" fmla="*/ 737113 w 1315145"/>
                  <a:gd name="connsiteY1" fmla="*/ 303896 h 3860585"/>
                  <a:gd name="connsiteX2" fmla="*/ 1315145 w 1315145"/>
                  <a:gd name="connsiteY2" fmla="*/ 159388 h 3860585"/>
                  <a:gd name="connsiteX3" fmla="*/ 1315144 w 1315145"/>
                  <a:gd name="connsiteY3" fmla="*/ 3716077 h 3860585"/>
                  <a:gd name="connsiteX4" fmla="*/ 737112 w 1315145"/>
                  <a:gd name="connsiteY4" fmla="*/ 3860585 h 3860585"/>
                  <a:gd name="connsiteX5" fmla="*/ 159080 w 1315145"/>
                  <a:gd name="connsiteY5" fmla="*/ 3716077 h 3860585"/>
                  <a:gd name="connsiteX6" fmla="*/ 150190 w 1315145"/>
                  <a:gd name="connsiteY6" fmla="*/ 407818 h 3860585"/>
                  <a:gd name="connsiteX7" fmla="*/ 35256 w 1315145"/>
                  <a:gd name="connsiteY7" fmla="*/ 60963 h 3860585"/>
                  <a:gd name="connsiteX0" fmla="*/ 31065 w 1315145"/>
                  <a:gd name="connsiteY0" fmla="*/ 58804 h 3860585"/>
                  <a:gd name="connsiteX1" fmla="*/ 737113 w 1315145"/>
                  <a:gd name="connsiteY1" fmla="*/ 14880 h 3860585"/>
                  <a:gd name="connsiteX2" fmla="*/ 1315145 w 1315145"/>
                  <a:gd name="connsiteY2" fmla="*/ 159388 h 3860585"/>
                  <a:gd name="connsiteX3" fmla="*/ 737113 w 1315145"/>
                  <a:gd name="connsiteY3" fmla="*/ 303896 h 3860585"/>
                  <a:gd name="connsiteX4" fmla="*/ 31065 w 1315145"/>
                  <a:gd name="connsiteY4" fmla="*/ 58804 h 3860585"/>
                  <a:gd name="connsiteX0" fmla="*/ 1315144 w 1315145"/>
                  <a:gd name="connsiteY0" fmla="*/ 159388 h 3860585"/>
                  <a:gd name="connsiteX1" fmla="*/ 737112 w 1315145"/>
                  <a:gd name="connsiteY1" fmla="*/ 303896 h 3860585"/>
                  <a:gd name="connsiteX2" fmla="*/ 40208 w 1315145"/>
                  <a:gd name="connsiteY2" fmla="*/ 58804 h 3860585"/>
                  <a:gd name="connsiteX3" fmla="*/ 737112 w 1315145"/>
                  <a:gd name="connsiteY3" fmla="*/ 14880 h 3860585"/>
                  <a:gd name="connsiteX4" fmla="*/ 1315144 w 1315145"/>
                  <a:gd name="connsiteY4" fmla="*/ 159388 h 3860585"/>
                  <a:gd name="connsiteX5" fmla="*/ 1315144 w 1315145"/>
                  <a:gd name="connsiteY5" fmla="*/ 3716077 h 3860585"/>
                  <a:gd name="connsiteX6" fmla="*/ 737112 w 1315145"/>
                  <a:gd name="connsiteY6" fmla="*/ 3860585 h 3860585"/>
                  <a:gd name="connsiteX7" fmla="*/ 156286 w 1315145"/>
                  <a:gd name="connsiteY7" fmla="*/ 3716458 h 3860585"/>
                  <a:gd name="connsiteX8" fmla="*/ 149937 w 1315145"/>
                  <a:gd name="connsiteY8" fmla="*/ 408072 h 3860585"/>
                  <a:gd name="connsiteX9" fmla="*/ 17984 w 1315145"/>
                  <a:gd name="connsiteY9" fmla="*/ 177422 h 3860585"/>
                  <a:gd name="connsiteX0" fmla="*/ 35256 w 1315145"/>
                  <a:gd name="connsiteY0" fmla="*/ 60963 h 3860585"/>
                  <a:gd name="connsiteX1" fmla="*/ 737113 w 1315145"/>
                  <a:gd name="connsiteY1" fmla="*/ 303896 h 3860585"/>
                  <a:gd name="connsiteX2" fmla="*/ 1315145 w 1315145"/>
                  <a:gd name="connsiteY2" fmla="*/ 159388 h 3860585"/>
                  <a:gd name="connsiteX3" fmla="*/ 1315144 w 1315145"/>
                  <a:gd name="connsiteY3" fmla="*/ 3716077 h 3860585"/>
                  <a:gd name="connsiteX4" fmla="*/ 737112 w 1315145"/>
                  <a:gd name="connsiteY4" fmla="*/ 3860585 h 3860585"/>
                  <a:gd name="connsiteX5" fmla="*/ 159080 w 1315145"/>
                  <a:gd name="connsiteY5" fmla="*/ 3716077 h 3860585"/>
                  <a:gd name="connsiteX6" fmla="*/ 150190 w 1315145"/>
                  <a:gd name="connsiteY6" fmla="*/ 407818 h 3860585"/>
                  <a:gd name="connsiteX7" fmla="*/ 35256 w 1315145"/>
                  <a:gd name="connsiteY7" fmla="*/ 60963 h 3860585"/>
                  <a:gd name="connsiteX0" fmla="*/ 31065 w 1315145"/>
                  <a:gd name="connsiteY0" fmla="*/ 58804 h 3860585"/>
                  <a:gd name="connsiteX1" fmla="*/ 737113 w 1315145"/>
                  <a:gd name="connsiteY1" fmla="*/ 14880 h 3860585"/>
                  <a:gd name="connsiteX2" fmla="*/ 1315145 w 1315145"/>
                  <a:gd name="connsiteY2" fmla="*/ 159388 h 3860585"/>
                  <a:gd name="connsiteX3" fmla="*/ 737113 w 1315145"/>
                  <a:gd name="connsiteY3" fmla="*/ 303896 h 3860585"/>
                  <a:gd name="connsiteX4" fmla="*/ 31065 w 1315145"/>
                  <a:gd name="connsiteY4" fmla="*/ 58804 h 3860585"/>
                  <a:gd name="connsiteX0" fmla="*/ 1315144 w 1315145"/>
                  <a:gd name="connsiteY0" fmla="*/ 159388 h 3860585"/>
                  <a:gd name="connsiteX1" fmla="*/ 737112 w 1315145"/>
                  <a:gd name="connsiteY1" fmla="*/ 303896 h 3860585"/>
                  <a:gd name="connsiteX2" fmla="*/ 40208 w 1315145"/>
                  <a:gd name="connsiteY2" fmla="*/ 58804 h 3860585"/>
                  <a:gd name="connsiteX3" fmla="*/ 737112 w 1315145"/>
                  <a:gd name="connsiteY3" fmla="*/ 14880 h 3860585"/>
                  <a:gd name="connsiteX4" fmla="*/ 1315144 w 1315145"/>
                  <a:gd name="connsiteY4" fmla="*/ 159388 h 3860585"/>
                  <a:gd name="connsiteX5" fmla="*/ 1315144 w 1315145"/>
                  <a:gd name="connsiteY5" fmla="*/ 3716077 h 3860585"/>
                  <a:gd name="connsiteX6" fmla="*/ 737112 w 1315145"/>
                  <a:gd name="connsiteY6" fmla="*/ 3860585 h 3860585"/>
                  <a:gd name="connsiteX7" fmla="*/ 156286 w 1315145"/>
                  <a:gd name="connsiteY7" fmla="*/ 3716458 h 3860585"/>
                  <a:gd name="connsiteX8" fmla="*/ 149937 w 1315145"/>
                  <a:gd name="connsiteY8" fmla="*/ 408072 h 3860585"/>
                  <a:gd name="connsiteX9" fmla="*/ 17984 w 1315145"/>
                  <a:gd name="connsiteY9" fmla="*/ 177422 h 3860585"/>
                  <a:gd name="connsiteX0" fmla="*/ 35256 w 1315145"/>
                  <a:gd name="connsiteY0" fmla="*/ 60963 h 3860585"/>
                  <a:gd name="connsiteX1" fmla="*/ 737113 w 1315145"/>
                  <a:gd name="connsiteY1" fmla="*/ 303896 h 3860585"/>
                  <a:gd name="connsiteX2" fmla="*/ 1315145 w 1315145"/>
                  <a:gd name="connsiteY2" fmla="*/ 159388 h 3860585"/>
                  <a:gd name="connsiteX3" fmla="*/ 1315144 w 1315145"/>
                  <a:gd name="connsiteY3" fmla="*/ 3716077 h 3860585"/>
                  <a:gd name="connsiteX4" fmla="*/ 737112 w 1315145"/>
                  <a:gd name="connsiteY4" fmla="*/ 3860585 h 3860585"/>
                  <a:gd name="connsiteX5" fmla="*/ 159080 w 1315145"/>
                  <a:gd name="connsiteY5" fmla="*/ 3716077 h 3860585"/>
                  <a:gd name="connsiteX6" fmla="*/ 150190 w 1315145"/>
                  <a:gd name="connsiteY6" fmla="*/ 407818 h 3860585"/>
                  <a:gd name="connsiteX7" fmla="*/ 35256 w 1315145"/>
                  <a:gd name="connsiteY7" fmla="*/ 60963 h 3860585"/>
                  <a:gd name="connsiteX0" fmla="*/ 31065 w 1315145"/>
                  <a:gd name="connsiteY0" fmla="*/ 58804 h 3860585"/>
                  <a:gd name="connsiteX1" fmla="*/ 737113 w 1315145"/>
                  <a:gd name="connsiteY1" fmla="*/ 14880 h 3860585"/>
                  <a:gd name="connsiteX2" fmla="*/ 1315145 w 1315145"/>
                  <a:gd name="connsiteY2" fmla="*/ 159388 h 3860585"/>
                  <a:gd name="connsiteX3" fmla="*/ 737113 w 1315145"/>
                  <a:gd name="connsiteY3" fmla="*/ 303896 h 3860585"/>
                  <a:gd name="connsiteX4" fmla="*/ 31065 w 1315145"/>
                  <a:gd name="connsiteY4" fmla="*/ 58804 h 3860585"/>
                  <a:gd name="connsiteX0" fmla="*/ 1315144 w 1315145"/>
                  <a:gd name="connsiteY0" fmla="*/ 159388 h 3860585"/>
                  <a:gd name="connsiteX1" fmla="*/ 737112 w 1315145"/>
                  <a:gd name="connsiteY1" fmla="*/ 303896 h 3860585"/>
                  <a:gd name="connsiteX2" fmla="*/ 40208 w 1315145"/>
                  <a:gd name="connsiteY2" fmla="*/ 58804 h 3860585"/>
                  <a:gd name="connsiteX3" fmla="*/ 737112 w 1315145"/>
                  <a:gd name="connsiteY3" fmla="*/ 14880 h 3860585"/>
                  <a:gd name="connsiteX4" fmla="*/ 1315144 w 1315145"/>
                  <a:gd name="connsiteY4" fmla="*/ 159388 h 3860585"/>
                  <a:gd name="connsiteX5" fmla="*/ 1315144 w 1315145"/>
                  <a:gd name="connsiteY5" fmla="*/ 3716077 h 3860585"/>
                  <a:gd name="connsiteX6" fmla="*/ 737112 w 1315145"/>
                  <a:gd name="connsiteY6" fmla="*/ 3860585 h 3860585"/>
                  <a:gd name="connsiteX7" fmla="*/ 156286 w 1315145"/>
                  <a:gd name="connsiteY7" fmla="*/ 3716458 h 3860585"/>
                  <a:gd name="connsiteX8" fmla="*/ 149937 w 1315145"/>
                  <a:gd name="connsiteY8" fmla="*/ 408072 h 3860585"/>
                  <a:gd name="connsiteX9" fmla="*/ 37034 w 1315145"/>
                  <a:gd name="connsiteY9" fmla="*/ 63122 h 3860585"/>
                  <a:gd name="connsiteX0" fmla="*/ 35256 w 1315145"/>
                  <a:gd name="connsiteY0" fmla="*/ 60963 h 3860585"/>
                  <a:gd name="connsiteX1" fmla="*/ 737113 w 1315145"/>
                  <a:gd name="connsiteY1" fmla="*/ 303896 h 3860585"/>
                  <a:gd name="connsiteX2" fmla="*/ 1315145 w 1315145"/>
                  <a:gd name="connsiteY2" fmla="*/ 159388 h 3860585"/>
                  <a:gd name="connsiteX3" fmla="*/ 1315144 w 1315145"/>
                  <a:gd name="connsiteY3" fmla="*/ 3716077 h 3860585"/>
                  <a:gd name="connsiteX4" fmla="*/ 737112 w 1315145"/>
                  <a:gd name="connsiteY4" fmla="*/ 3860585 h 3860585"/>
                  <a:gd name="connsiteX5" fmla="*/ 159080 w 1315145"/>
                  <a:gd name="connsiteY5" fmla="*/ 3716077 h 3860585"/>
                  <a:gd name="connsiteX6" fmla="*/ 150190 w 1315145"/>
                  <a:gd name="connsiteY6" fmla="*/ 407818 h 3860585"/>
                  <a:gd name="connsiteX7" fmla="*/ 35256 w 1315145"/>
                  <a:gd name="connsiteY7" fmla="*/ 60963 h 3860585"/>
                  <a:gd name="connsiteX0" fmla="*/ 31065 w 1315145"/>
                  <a:gd name="connsiteY0" fmla="*/ 58804 h 3860585"/>
                  <a:gd name="connsiteX1" fmla="*/ 737113 w 1315145"/>
                  <a:gd name="connsiteY1" fmla="*/ 14880 h 3860585"/>
                  <a:gd name="connsiteX2" fmla="*/ 1315145 w 1315145"/>
                  <a:gd name="connsiteY2" fmla="*/ 159388 h 3860585"/>
                  <a:gd name="connsiteX3" fmla="*/ 737113 w 1315145"/>
                  <a:gd name="connsiteY3" fmla="*/ 303896 h 3860585"/>
                  <a:gd name="connsiteX4" fmla="*/ 31065 w 1315145"/>
                  <a:gd name="connsiteY4" fmla="*/ 58804 h 3860585"/>
                  <a:gd name="connsiteX0" fmla="*/ 1315144 w 1315145"/>
                  <a:gd name="connsiteY0" fmla="*/ 159388 h 3860585"/>
                  <a:gd name="connsiteX1" fmla="*/ 737112 w 1315145"/>
                  <a:gd name="connsiteY1" fmla="*/ 303896 h 3860585"/>
                  <a:gd name="connsiteX2" fmla="*/ 40208 w 1315145"/>
                  <a:gd name="connsiteY2" fmla="*/ 58804 h 3860585"/>
                  <a:gd name="connsiteX3" fmla="*/ 737112 w 1315145"/>
                  <a:gd name="connsiteY3" fmla="*/ 14880 h 3860585"/>
                  <a:gd name="connsiteX4" fmla="*/ 1315144 w 1315145"/>
                  <a:gd name="connsiteY4" fmla="*/ 159388 h 3860585"/>
                  <a:gd name="connsiteX5" fmla="*/ 1315144 w 1315145"/>
                  <a:gd name="connsiteY5" fmla="*/ 3716077 h 3860585"/>
                  <a:gd name="connsiteX6" fmla="*/ 737112 w 1315145"/>
                  <a:gd name="connsiteY6" fmla="*/ 3860585 h 3860585"/>
                  <a:gd name="connsiteX7" fmla="*/ 156286 w 1315145"/>
                  <a:gd name="connsiteY7" fmla="*/ 3716458 h 3860585"/>
                  <a:gd name="connsiteX8" fmla="*/ 149937 w 1315145"/>
                  <a:gd name="connsiteY8" fmla="*/ 408072 h 3860585"/>
                  <a:gd name="connsiteX9" fmla="*/ 141809 w 1315145"/>
                  <a:gd name="connsiteY9" fmla="*/ 66297 h 3860585"/>
                  <a:gd name="connsiteX0" fmla="*/ 35256 w 1315145"/>
                  <a:gd name="connsiteY0" fmla="*/ 60963 h 3860585"/>
                  <a:gd name="connsiteX1" fmla="*/ 737113 w 1315145"/>
                  <a:gd name="connsiteY1" fmla="*/ 303896 h 3860585"/>
                  <a:gd name="connsiteX2" fmla="*/ 1315145 w 1315145"/>
                  <a:gd name="connsiteY2" fmla="*/ 159388 h 3860585"/>
                  <a:gd name="connsiteX3" fmla="*/ 1315144 w 1315145"/>
                  <a:gd name="connsiteY3" fmla="*/ 3716077 h 3860585"/>
                  <a:gd name="connsiteX4" fmla="*/ 737112 w 1315145"/>
                  <a:gd name="connsiteY4" fmla="*/ 3860585 h 3860585"/>
                  <a:gd name="connsiteX5" fmla="*/ 159080 w 1315145"/>
                  <a:gd name="connsiteY5" fmla="*/ 3716077 h 3860585"/>
                  <a:gd name="connsiteX6" fmla="*/ 150190 w 1315145"/>
                  <a:gd name="connsiteY6" fmla="*/ 407818 h 3860585"/>
                  <a:gd name="connsiteX7" fmla="*/ 35256 w 1315145"/>
                  <a:gd name="connsiteY7" fmla="*/ 60963 h 3860585"/>
                  <a:gd name="connsiteX0" fmla="*/ 31065 w 1315145"/>
                  <a:gd name="connsiteY0" fmla="*/ 58804 h 3860585"/>
                  <a:gd name="connsiteX1" fmla="*/ 737113 w 1315145"/>
                  <a:gd name="connsiteY1" fmla="*/ 14880 h 3860585"/>
                  <a:gd name="connsiteX2" fmla="*/ 1315145 w 1315145"/>
                  <a:gd name="connsiteY2" fmla="*/ 159388 h 3860585"/>
                  <a:gd name="connsiteX3" fmla="*/ 737113 w 1315145"/>
                  <a:gd name="connsiteY3" fmla="*/ 303896 h 3860585"/>
                  <a:gd name="connsiteX4" fmla="*/ 31065 w 1315145"/>
                  <a:gd name="connsiteY4" fmla="*/ 58804 h 3860585"/>
                  <a:gd name="connsiteX0" fmla="*/ 1315144 w 1315145"/>
                  <a:gd name="connsiteY0" fmla="*/ 159388 h 3860585"/>
                  <a:gd name="connsiteX1" fmla="*/ 737112 w 1315145"/>
                  <a:gd name="connsiteY1" fmla="*/ 303896 h 3860585"/>
                  <a:gd name="connsiteX2" fmla="*/ 240233 w 1315145"/>
                  <a:gd name="connsiteY2" fmla="*/ 71504 h 3860585"/>
                  <a:gd name="connsiteX3" fmla="*/ 737112 w 1315145"/>
                  <a:gd name="connsiteY3" fmla="*/ 14880 h 3860585"/>
                  <a:gd name="connsiteX4" fmla="*/ 1315144 w 1315145"/>
                  <a:gd name="connsiteY4" fmla="*/ 159388 h 3860585"/>
                  <a:gd name="connsiteX5" fmla="*/ 1315144 w 1315145"/>
                  <a:gd name="connsiteY5" fmla="*/ 3716077 h 3860585"/>
                  <a:gd name="connsiteX6" fmla="*/ 737112 w 1315145"/>
                  <a:gd name="connsiteY6" fmla="*/ 3860585 h 3860585"/>
                  <a:gd name="connsiteX7" fmla="*/ 156286 w 1315145"/>
                  <a:gd name="connsiteY7" fmla="*/ 3716458 h 3860585"/>
                  <a:gd name="connsiteX8" fmla="*/ 149937 w 1315145"/>
                  <a:gd name="connsiteY8" fmla="*/ 408072 h 3860585"/>
                  <a:gd name="connsiteX9" fmla="*/ 141809 w 1315145"/>
                  <a:gd name="connsiteY9" fmla="*/ 66297 h 3860585"/>
                  <a:gd name="connsiteX0" fmla="*/ 35256 w 1315145"/>
                  <a:gd name="connsiteY0" fmla="*/ 59522 h 3859144"/>
                  <a:gd name="connsiteX1" fmla="*/ 737113 w 1315145"/>
                  <a:gd name="connsiteY1" fmla="*/ 302455 h 3859144"/>
                  <a:gd name="connsiteX2" fmla="*/ 1315145 w 1315145"/>
                  <a:gd name="connsiteY2" fmla="*/ 157947 h 3859144"/>
                  <a:gd name="connsiteX3" fmla="*/ 1315144 w 1315145"/>
                  <a:gd name="connsiteY3" fmla="*/ 3714636 h 3859144"/>
                  <a:gd name="connsiteX4" fmla="*/ 737112 w 1315145"/>
                  <a:gd name="connsiteY4" fmla="*/ 3859144 h 3859144"/>
                  <a:gd name="connsiteX5" fmla="*/ 159080 w 1315145"/>
                  <a:gd name="connsiteY5" fmla="*/ 3714636 h 3859144"/>
                  <a:gd name="connsiteX6" fmla="*/ 150190 w 1315145"/>
                  <a:gd name="connsiteY6" fmla="*/ 406377 h 3859144"/>
                  <a:gd name="connsiteX7" fmla="*/ 35256 w 1315145"/>
                  <a:gd name="connsiteY7" fmla="*/ 59522 h 3859144"/>
                  <a:gd name="connsiteX0" fmla="*/ 183465 w 1315145"/>
                  <a:gd name="connsiteY0" fmla="*/ 60538 h 3859144"/>
                  <a:gd name="connsiteX1" fmla="*/ 737113 w 1315145"/>
                  <a:gd name="connsiteY1" fmla="*/ 13439 h 3859144"/>
                  <a:gd name="connsiteX2" fmla="*/ 1315145 w 1315145"/>
                  <a:gd name="connsiteY2" fmla="*/ 157947 h 3859144"/>
                  <a:gd name="connsiteX3" fmla="*/ 737113 w 1315145"/>
                  <a:gd name="connsiteY3" fmla="*/ 302455 h 3859144"/>
                  <a:gd name="connsiteX4" fmla="*/ 183465 w 1315145"/>
                  <a:gd name="connsiteY4" fmla="*/ 60538 h 3859144"/>
                  <a:gd name="connsiteX0" fmla="*/ 1315144 w 1315145"/>
                  <a:gd name="connsiteY0" fmla="*/ 157947 h 3859144"/>
                  <a:gd name="connsiteX1" fmla="*/ 737112 w 1315145"/>
                  <a:gd name="connsiteY1" fmla="*/ 302455 h 3859144"/>
                  <a:gd name="connsiteX2" fmla="*/ 240233 w 1315145"/>
                  <a:gd name="connsiteY2" fmla="*/ 70063 h 3859144"/>
                  <a:gd name="connsiteX3" fmla="*/ 737112 w 1315145"/>
                  <a:gd name="connsiteY3" fmla="*/ 13439 h 3859144"/>
                  <a:gd name="connsiteX4" fmla="*/ 1315144 w 1315145"/>
                  <a:gd name="connsiteY4" fmla="*/ 157947 h 3859144"/>
                  <a:gd name="connsiteX5" fmla="*/ 1315144 w 1315145"/>
                  <a:gd name="connsiteY5" fmla="*/ 3714636 h 3859144"/>
                  <a:gd name="connsiteX6" fmla="*/ 737112 w 1315145"/>
                  <a:gd name="connsiteY6" fmla="*/ 3859144 h 3859144"/>
                  <a:gd name="connsiteX7" fmla="*/ 156286 w 1315145"/>
                  <a:gd name="connsiteY7" fmla="*/ 3715017 h 3859144"/>
                  <a:gd name="connsiteX8" fmla="*/ 149937 w 1315145"/>
                  <a:gd name="connsiteY8" fmla="*/ 406631 h 3859144"/>
                  <a:gd name="connsiteX9" fmla="*/ 141809 w 1315145"/>
                  <a:gd name="connsiteY9" fmla="*/ 64856 h 3859144"/>
                  <a:gd name="connsiteX0" fmla="*/ 0 w 1279889"/>
                  <a:gd name="connsiteY0" fmla="*/ 95347 h 3894969"/>
                  <a:gd name="connsiteX1" fmla="*/ 701857 w 1279889"/>
                  <a:gd name="connsiteY1" fmla="*/ 338280 h 3894969"/>
                  <a:gd name="connsiteX2" fmla="*/ 1279889 w 1279889"/>
                  <a:gd name="connsiteY2" fmla="*/ 193772 h 3894969"/>
                  <a:gd name="connsiteX3" fmla="*/ 1279888 w 1279889"/>
                  <a:gd name="connsiteY3" fmla="*/ 3750461 h 3894969"/>
                  <a:gd name="connsiteX4" fmla="*/ 701856 w 1279889"/>
                  <a:gd name="connsiteY4" fmla="*/ 3894969 h 3894969"/>
                  <a:gd name="connsiteX5" fmla="*/ 123824 w 1279889"/>
                  <a:gd name="connsiteY5" fmla="*/ 3750461 h 3894969"/>
                  <a:gd name="connsiteX6" fmla="*/ 114934 w 1279889"/>
                  <a:gd name="connsiteY6" fmla="*/ 442202 h 3894969"/>
                  <a:gd name="connsiteX7" fmla="*/ 0 w 1279889"/>
                  <a:gd name="connsiteY7" fmla="*/ 95347 h 3894969"/>
                  <a:gd name="connsiteX0" fmla="*/ 148209 w 1279889"/>
                  <a:gd name="connsiteY0" fmla="*/ 96363 h 3894969"/>
                  <a:gd name="connsiteX1" fmla="*/ 701857 w 1279889"/>
                  <a:gd name="connsiteY1" fmla="*/ 49264 h 3894969"/>
                  <a:gd name="connsiteX2" fmla="*/ 1279889 w 1279889"/>
                  <a:gd name="connsiteY2" fmla="*/ 193772 h 3894969"/>
                  <a:gd name="connsiteX3" fmla="*/ 701857 w 1279889"/>
                  <a:gd name="connsiteY3" fmla="*/ 338280 h 3894969"/>
                  <a:gd name="connsiteX4" fmla="*/ 148209 w 1279889"/>
                  <a:gd name="connsiteY4" fmla="*/ 96363 h 3894969"/>
                  <a:gd name="connsiteX0" fmla="*/ 1279888 w 1279889"/>
                  <a:gd name="connsiteY0" fmla="*/ 193772 h 3894969"/>
                  <a:gd name="connsiteX1" fmla="*/ 701856 w 1279889"/>
                  <a:gd name="connsiteY1" fmla="*/ 338280 h 3894969"/>
                  <a:gd name="connsiteX2" fmla="*/ 204977 w 1279889"/>
                  <a:gd name="connsiteY2" fmla="*/ 105888 h 3894969"/>
                  <a:gd name="connsiteX3" fmla="*/ 701856 w 1279889"/>
                  <a:gd name="connsiteY3" fmla="*/ 49264 h 3894969"/>
                  <a:gd name="connsiteX4" fmla="*/ 1279888 w 1279889"/>
                  <a:gd name="connsiteY4" fmla="*/ 193772 h 3894969"/>
                  <a:gd name="connsiteX5" fmla="*/ 1279888 w 1279889"/>
                  <a:gd name="connsiteY5" fmla="*/ 3750461 h 3894969"/>
                  <a:gd name="connsiteX6" fmla="*/ 701856 w 1279889"/>
                  <a:gd name="connsiteY6" fmla="*/ 3894969 h 3894969"/>
                  <a:gd name="connsiteX7" fmla="*/ 121030 w 1279889"/>
                  <a:gd name="connsiteY7" fmla="*/ 3750842 h 3894969"/>
                  <a:gd name="connsiteX8" fmla="*/ 114681 w 1279889"/>
                  <a:gd name="connsiteY8" fmla="*/ 442456 h 3894969"/>
                  <a:gd name="connsiteX9" fmla="*/ 106553 w 1279889"/>
                  <a:gd name="connsiteY9" fmla="*/ 100681 h 3894969"/>
                  <a:gd name="connsiteX0" fmla="*/ 0 w 1279889"/>
                  <a:gd name="connsiteY0" fmla="*/ 94018 h 3893640"/>
                  <a:gd name="connsiteX1" fmla="*/ 701857 w 1279889"/>
                  <a:gd name="connsiteY1" fmla="*/ 336951 h 3893640"/>
                  <a:gd name="connsiteX2" fmla="*/ 1279889 w 1279889"/>
                  <a:gd name="connsiteY2" fmla="*/ 192443 h 3893640"/>
                  <a:gd name="connsiteX3" fmla="*/ 1279888 w 1279889"/>
                  <a:gd name="connsiteY3" fmla="*/ 3749132 h 3893640"/>
                  <a:gd name="connsiteX4" fmla="*/ 701856 w 1279889"/>
                  <a:gd name="connsiteY4" fmla="*/ 3893640 h 3893640"/>
                  <a:gd name="connsiteX5" fmla="*/ 123824 w 1279889"/>
                  <a:gd name="connsiteY5" fmla="*/ 3749132 h 3893640"/>
                  <a:gd name="connsiteX6" fmla="*/ 114934 w 1279889"/>
                  <a:gd name="connsiteY6" fmla="*/ 440873 h 3893640"/>
                  <a:gd name="connsiteX7" fmla="*/ 0 w 1279889"/>
                  <a:gd name="connsiteY7" fmla="*/ 94018 h 3893640"/>
                  <a:gd name="connsiteX0" fmla="*/ 148209 w 1279889"/>
                  <a:gd name="connsiteY0" fmla="*/ 95034 h 3893640"/>
                  <a:gd name="connsiteX1" fmla="*/ 701857 w 1279889"/>
                  <a:gd name="connsiteY1" fmla="*/ 47935 h 3893640"/>
                  <a:gd name="connsiteX2" fmla="*/ 1279889 w 1279889"/>
                  <a:gd name="connsiteY2" fmla="*/ 192443 h 3893640"/>
                  <a:gd name="connsiteX3" fmla="*/ 701857 w 1279889"/>
                  <a:gd name="connsiteY3" fmla="*/ 336951 h 3893640"/>
                  <a:gd name="connsiteX4" fmla="*/ 148209 w 1279889"/>
                  <a:gd name="connsiteY4" fmla="*/ 95034 h 3893640"/>
                  <a:gd name="connsiteX0" fmla="*/ 1279888 w 1279889"/>
                  <a:gd name="connsiteY0" fmla="*/ 192443 h 3893640"/>
                  <a:gd name="connsiteX1" fmla="*/ 701856 w 1279889"/>
                  <a:gd name="connsiteY1" fmla="*/ 336951 h 3893640"/>
                  <a:gd name="connsiteX2" fmla="*/ 204977 w 1279889"/>
                  <a:gd name="connsiteY2" fmla="*/ 104559 h 3893640"/>
                  <a:gd name="connsiteX3" fmla="*/ 701856 w 1279889"/>
                  <a:gd name="connsiteY3" fmla="*/ 47935 h 3893640"/>
                  <a:gd name="connsiteX4" fmla="*/ 1279888 w 1279889"/>
                  <a:gd name="connsiteY4" fmla="*/ 192443 h 3893640"/>
                  <a:gd name="connsiteX5" fmla="*/ 1279888 w 1279889"/>
                  <a:gd name="connsiteY5" fmla="*/ 3749132 h 3893640"/>
                  <a:gd name="connsiteX6" fmla="*/ 701856 w 1279889"/>
                  <a:gd name="connsiteY6" fmla="*/ 3893640 h 3893640"/>
                  <a:gd name="connsiteX7" fmla="*/ 121030 w 1279889"/>
                  <a:gd name="connsiteY7" fmla="*/ 3749513 h 3893640"/>
                  <a:gd name="connsiteX8" fmla="*/ 114681 w 1279889"/>
                  <a:gd name="connsiteY8" fmla="*/ 441127 h 3893640"/>
                  <a:gd name="connsiteX9" fmla="*/ 106553 w 1279889"/>
                  <a:gd name="connsiteY9" fmla="*/ 99352 h 3893640"/>
                  <a:gd name="connsiteX0" fmla="*/ 0 w 1279889"/>
                  <a:gd name="connsiteY0" fmla="*/ 94018 h 3893640"/>
                  <a:gd name="connsiteX1" fmla="*/ 701857 w 1279889"/>
                  <a:gd name="connsiteY1" fmla="*/ 336951 h 3893640"/>
                  <a:gd name="connsiteX2" fmla="*/ 1279889 w 1279889"/>
                  <a:gd name="connsiteY2" fmla="*/ 192443 h 3893640"/>
                  <a:gd name="connsiteX3" fmla="*/ 1279888 w 1279889"/>
                  <a:gd name="connsiteY3" fmla="*/ 3749132 h 3893640"/>
                  <a:gd name="connsiteX4" fmla="*/ 701856 w 1279889"/>
                  <a:gd name="connsiteY4" fmla="*/ 3893640 h 3893640"/>
                  <a:gd name="connsiteX5" fmla="*/ 123824 w 1279889"/>
                  <a:gd name="connsiteY5" fmla="*/ 3749132 h 3893640"/>
                  <a:gd name="connsiteX6" fmla="*/ 114934 w 1279889"/>
                  <a:gd name="connsiteY6" fmla="*/ 440873 h 3893640"/>
                  <a:gd name="connsiteX7" fmla="*/ 0 w 1279889"/>
                  <a:gd name="connsiteY7" fmla="*/ 94018 h 3893640"/>
                  <a:gd name="connsiteX0" fmla="*/ 148209 w 1279889"/>
                  <a:gd name="connsiteY0" fmla="*/ 95034 h 3893640"/>
                  <a:gd name="connsiteX1" fmla="*/ 701857 w 1279889"/>
                  <a:gd name="connsiteY1" fmla="*/ 47935 h 3893640"/>
                  <a:gd name="connsiteX2" fmla="*/ 1279889 w 1279889"/>
                  <a:gd name="connsiteY2" fmla="*/ 192443 h 3893640"/>
                  <a:gd name="connsiteX3" fmla="*/ 701857 w 1279889"/>
                  <a:gd name="connsiteY3" fmla="*/ 336951 h 3893640"/>
                  <a:gd name="connsiteX4" fmla="*/ 148209 w 1279889"/>
                  <a:gd name="connsiteY4" fmla="*/ 95034 h 3893640"/>
                  <a:gd name="connsiteX0" fmla="*/ 1279888 w 1279889"/>
                  <a:gd name="connsiteY0" fmla="*/ 192443 h 3893640"/>
                  <a:gd name="connsiteX1" fmla="*/ 701856 w 1279889"/>
                  <a:gd name="connsiteY1" fmla="*/ 336951 h 3893640"/>
                  <a:gd name="connsiteX2" fmla="*/ 204977 w 1279889"/>
                  <a:gd name="connsiteY2" fmla="*/ 104559 h 3893640"/>
                  <a:gd name="connsiteX3" fmla="*/ 701856 w 1279889"/>
                  <a:gd name="connsiteY3" fmla="*/ 47935 h 3893640"/>
                  <a:gd name="connsiteX4" fmla="*/ 1279888 w 1279889"/>
                  <a:gd name="connsiteY4" fmla="*/ 192443 h 3893640"/>
                  <a:gd name="connsiteX5" fmla="*/ 1279888 w 1279889"/>
                  <a:gd name="connsiteY5" fmla="*/ 3749132 h 3893640"/>
                  <a:gd name="connsiteX6" fmla="*/ 701856 w 1279889"/>
                  <a:gd name="connsiteY6" fmla="*/ 3893640 h 3893640"/>
                  <a:gd name="connsiteX7" fmla="*/ 121030 w 1279889"/>
                  <a:gd name="connsiteY7" fmla="*/ 3749513 h 3893640"/>
                  <a:gd name="connsiteX8" fmla="*/ 143256 w 1279889"/>
                  <a:gd name="connsiteY8" fmla="*/ 447477 h 3893640"/>
                  <a:gd name="connsiteX9" fmla="*/ 106553 w 1279889"/>
                  <a:gd name="connsiteY9" fmla="*/ 99352 h 3893640"/>
                  <a:gd name="connsiteX0" fmla="*/ 0 w 1279889"/>
                  <a:gd name="connsiteY0" fmla="*/ 59522 h 3859144"/>
                  <a:gd name="connsiteX1" fmla="*/ 701857 w 1279889"/>
                  <a:gd name="connsiteY1" fmla="*/ 302455 h 3859144"/>
                  <a:gd name="connsiteX2" fmla="*/ 1279889 w 1279889"/>
                  <a:gd name="connsiteY2" fmla="*/ 157947 h 3859144"/>
                  <a:gd name="connsiteX3" fmla="*/ 1279888 w 1279889"/>
                  <a:gd name="connsiteY3" fmla="*/ 3714636 h 3859144"/>
                  <a:gd name="connsiteX4" fmla="*/ 701856 w 1279889"/>
                  <a:gd name="connsiteY4" fmla="*/ 3859144 h 3859144"/>
                  <a:gd name="connsiteX5" fmla="*/ 123824 w 1279889"/>
                  <a:gd name="connsiteY5" fmla="*/ 3714636 h 3859144"/>
                  <a:gd name="connsiteX6" fmla="*/ 114934 w 1279889"/>
                  <a:gd name="connsiteY6" fmla="*/ 406377 h 3859144"/>
                  <a:gd name="connsiteX7" fmla="*/ 0 w 1279889"/>
                  <a:gd name="connsiteY7" fmla="*/ 59522 h 3859144"/>
                  <a:gd name="connsiteX0" fmla="*/ 148209 w 1279889"/>
                  <a:gd name="connsiteY0" fmla="*/ 60538 h 3859144"/>
                  <a:gd name="connsiteX1" fmla="*/ 701857 w 1279889"/>
                  <a:gd name="connsiteY1" fmla="*/ 13439 h 3859144"/>
                  <a:gd name="connsiteX2" fmla="*/ 1279889 w 1279889"/>
                  <a:gd name="connsiteY2" fmla="*/ 157947 h 3859144"/>
                  <a:gd name="connsiteX3" fmla="*/ 701857 w 1279889"/>
                  <a:gd name="connsiteY3" fmla="*/ 302455 h 3859144"/>
                  <a:gd name="connsiteX4" fmla="*/ 148209 w 1279889"/>
                  <a:gd name="connsiteY4" fmla="*/ 60538 h 3859144"/>
                  <a:gd name="connsiteX0" fmla="*/ 1279888 w 1279889"/>
                  <a:gd name="connsiteY0" fmla="*/ 157947 h 3859144"/>
                  <a:gd name="connsiteX1" fmla="*/ 701856 w 1279889"/>
                  <a:gd name="connsiteY1" fmla="*/ 302455 h 3859144"/>
                  <a:gd name="connsiteX2" fmla="*/ 204977 w 1279889"/>
                  <a:gd name="connsiteY2" fmla="*/ 70063 h 3859144"/>
                  <a:gd name="connsiteX3" fmla="*/ 701856 w 1279889"/>
                  <a:gd name="connsiteY3" fmla="*/ 13439 h 3859144"/>
                  <a:gd name="connsiteX4" fmla="*/ 1279888 w 1279889"/>
                  <a:gd name="connsiteY4" fmla="*/ 157947 h 3859144"/>
                  <a:gd name="connsiteX5" fmla="*/ 1279888 w 1279889"/>
                  <a:gd name="connsiteY5" fmla="*/ 3714636 h 3859144"/>
                  <a:gd name="connsiteX6" fmla="*/ 701856 w 1279889"/>
                  <a:gd name="connsiteY6" fmla="*/ 3859144 h 3859144"/>
                  <a:gd name="connsiteX7" fmla="*/ 121030 w 1279889"/>
                  <a:gd name="connsiteY7" fmla="*/ 3715017 h 3859144"/>
                  <a:gd name="connsiteX8" fmla="*/ 143256 w 1279889"/>
                  <a:gd name="connsiteY8" fmla="*/ 412981 h 3859144"/>
                  <a:gd name="connsiteX9" fmla="*/ 106553 w 1279889"/>
                  <a:gd name="connsiteY9" fmla="*/ 64856 h 3859144"/>
                  <a:gd name="connsiteX0" fmla="*/ 0 w 1279889"/>
                  <a:gd name="connsiteY0" fmla="*/ 59522 h 3859144"/>
                  <a:gd name="connsiteX1" fmla="*/ 701857 w 1279889"/>
                  <a:gd name="connsiteY1" fmla="*/ 302455 h 3859144"/>
                  <a:gd name="connsiteX2" fmla="*/ 1279889 w 1279889"/>
                  <a:gd name="connsiteY2" fmla="*/ 157947 h 3859144"/>
                  <a:gd name="connsiteX3" fmla="*/ 1279888 w 1279889"/>
                  <a:gd name="connsiteY3" fmla="*/ 3714636 h 3859144"/>
                  <a:gd name="connsiteX4" fmla="*/ 701856 w 1279889"/>
                  <a:gd name="connsiteY4" fmla="*/ 3859144 h 3859144"/>
                  <a:gd name="connsiteX5" fmla="*/ 123824 w 1279889"/>
                  <a:gd name="connsiteY5" fmla="*/ 3714636 h 3859144"/>
                  <a:gd name="connsiteX6" fmla="*/ 114934 w 1279889"/>
                  <a:gd name="connsiteY6" fmla="*/ 406377 h 3859144"/>
                  <a:gd name="connsiteX7" fmla="*/ 0 w 1279889"/>
                  <a:gd name="connsiteY7" fmla="*/ 59522 h 3859144"/>
                  <a:gd name="connsiteX0" fmla="*/ 148209 w 1279889"/>
                  <a:gd name="connsiteY0" fmla="*/ 60538 h 3859144"/>
                  <a:gd name="connsiteX1" fmla="*/ 701857 w 1279889"/>
                  <a:gd name="connsiteY1" fmla="*/ 13439 h 3859144"/>
                  <a:gd name="connsiteX2" fmla="*/ 1279889 w 1279889"/>
                  <a:gd name="connsiteY2" fmla="*/ 157947 h 3859144"/>
                  <a:gd name="connsiteX3" fmla="*/ 701857 w 1279889"/>
                  <a:gd name="connsiteY3" fmla="*/ 302455 h 3859144"/>
                  <a:gd name="connsiteX4" fmla="*/ 148209 w 1279889"/>
                  <a:gd name="connsiteY4" fmla="*/ 60538 h 3859144"/>
                  <a:gd name="connsiteX0" fmla="*/ 1279888 w 1279889"/>
                  <a:gd name="connsiteY0" fmla="*/ 157947 h 3859144"/>
                  <a:gd name="connsiteX1" fmla="*/ 701856 w 1279889"/>
                  <a:gd name="connsiteY1" fmla="*/ 302455 h 3859144"/>
                  <a:gd name="connsiteX2" fmla="*/ 204977 w 1279889"/>
                  <a:gd name="connsiteY2" fmla="*/ 70063 h 3859144"/>
                  <a:gd name="connsiteX3" fmla="*/ 701856 w 1279889"/>
                  <a:gd name="connsiteY3" fmla="*/ 13439 h 3859144"/>
                  <a:gd name="connsiteX4" fmla="*/ 1279888 w 1279889"/>
                  <a:gd name="connsiteY4" fmla="*/ 157947 h 3859144"/>
                  <a:gd name="connsiteX5" fmla="*/ 1279888 w 1279889"/>
                  <a:gd name="connsiteY5" fmla="*/ 3714636 h 3859144"/>
                  <a:gd name="connsiteX6" fmla="*/ 701856 w 1279889"/>
                  <a:gd name="connsiteY6" fmla="*/ 3859144 h 3859144"/>
                  <a:gd name="connsiteX7" fmla="*/ 121030 w 1279889"/>
                  <a:gd name="connsiteY7" fmla="*/ 3715017 h 3859144"/>
                  <a:gd name="connsiteX8" fmla="*/ 111506 w 1279889"/>
                  <a:gd name="connsiteY8" fmla="*/ 416156 h 3859144"/>
                  <a:gd name="connsiteX9" fmla="*/ 106553 w 1279889"/>
                  <a:gd name="connsiteY9" fmla="*/ 64856 h 3859144"/>
                  <a:gd name="connsiteX0" fmla="*/ 7761 w 1287650"/>
                  <a:gd name="connsiteY0" fmla="*/ 59522 h 3859144"/>
                  <a:gd name="connsiteX1" fmla="*/ 709618 w 1287650"/>
                  <a:gd name="connsiteY1" fmla="*/ 302455 h 3859144"/>
                  <a:gd name="connsiteX2" fmla="*/ 1287650 w 1287650"/>
                  <a:gd name="connsiteY2" fmla="*/ 157947 h 3859144"/>
                  <a:gd name="connsiteX3" fmla="*/ 1287649 w 1287650"/>
                  <a:gd name="connsiteY3" fmla="*/ 3714636 h 3859144"/>
                  <a:gd name="connsiteX4" fmla="*/ 709617 w 1287650"/>
                  <a:gd name="connsiteY4" fmla="*/ 3859144 h 3859144"/>
                  <a:gd name="connsiteX5" fmla="*/ 131585 w 1287650"/>
                  <a:gd name="connsiteY5" fmla="*/ 3714636 h 3859144"/>
                  <a:gd name="connsiteX6" fmla="*/ 122695 w 1287650"/>
                  <a:gd name="connsiteY6" fmla="*/ 406377 h 3859144"/>
                  <a:gd name="connsiteX7" fmla="*/ 7761 w 1287650"/>
                  <a:gd name="connsiteY7" fmla="*/ 59522 h 3859144"/>
                  <a:gd name="connsiteX0" fmla="*/ 155970 w 1287650"/>
                  <a:gd name="connsiteY0" fmla="*/ 60538 h 3859144"/>
                  <a:gd name="connsiteX1" fmla="*/ 709618 w 1287650"/>
                  <a:gd name="connsiteY1" fmla="*/ 13439 h 3859144"/>
                  <a:gd name="connsiteX2" fmla="*/ 1287650 w 1287650"/>
                  <a:gd name="connsiteY2" fmla="*/ 157947 h 3859144"/>
                  <a:gd name="connsiteX3" fmla="*/ 709618 w 1287650"/>
                  <a:gd name="connsiteY3" fmla="*/ 302455 h 3859144"/>
                  <a:gd name="connsiteX4" fmla="*/ 155970 w 1287650"/>
                  <a:gd name="connsiteY4" fmla="*/ 60538 h 3859144"/>
                  <a:gd name="connsiteX0" fmla="*/ 1287649 w 1287650"/>
                  <a:gd name="connsiteY0" fmla="*/ 157947 h 3859144"/>
                  <a:gd name="connsiteX1" fmla="*/ 709617 w 1287650"/>
                  <a:gd name="connsiteY1" fmla="*/ 302455 h 3859144"/>
                  <a:gd name="connsiteX2" fmla="*/ 212738 w 1287650"/>
                  <a:gd name="connsiteY2" fmla="*/ 70063 h 3859144"/>
                  <a:gd name="connsiteX3" fmla="*/ 709617 w 1287650"/>
                  <a:gd name="connsiteY3" fmla="*/ 13439 h 3859144"/>
                  <a:gd name="connsiteX4" fmla="*/ 1287649 w 1287650"/>
                  <a:gd name="connsiteY4" fmla="*/ 157947 h 3859144"/>
                  <a:gd name="connsiteX5" fmla="*/ 1287649 w 1287650"/>
                  <a:gd name="connsiteY5" fmla="*/ 3714636 h 3859144"/>
                  <a:gd name="connsiteX6" fmla="*/ 709617 w 1287650"/>
                  <a:gd name="connsiteY6" fmla="*/ 3859144 h 3859144"/>
                  <a:gd name="connsiteX7" fmla="*/ 128791 w 1287650"/>
                  <a:gd name="connsiteY7" fmla="*/ 3715017 h 3859144"/>
                  <a:gd name="connsiteX8" fmla="*/ 119267 w 1287650"/>
                  <a:gd name="connsiteY8" fmla="*/ 416156 h 3859144"/>
                  <a:gd name="connsiteX9" fmla="*/ 14 w 1287650"/>
                  <a:gd name="connsiteY9" fmla="*/ 58506 h 3859144"/>
                  <a:gd name="connsiteX0" fmla="*/ 7747 w 1287636"/>
                  <a:gd name="connsiteY0" fmla="*/ 59522 h 3859144"/>
                  <a:gd name="connsiteX1" fmla="*/ 709604 w 1287636"/>
                  <a:gd name="connsiteY1" fmla="*/ 302455 h 3859144"/>
                  <a:gd name="connsiteX2" fmla="*/ 1287636 w 1287636"/>
                  <a:gd name="connsiteY2" fmla="*/ 157947 h 3859144"/>
                  <a:gd name="connsiteX3" fmla="*/ 1287635 w 1287636"/>
                  <a:gd name="connsiteY3" fmla="*/ 3714636 h 3859144"/>
                  <a:gd name="connsiteX4" fmla="*/ 709603 w 1287636"/>
                  <a:gd name="connsiteY4" fmla="*/ 3859144 h 3859144"/>
                  <a:gd name="connsiteX5" fmla="*/ 131571 w 1287636"/>
                  <a:gd name="connsiteY5" fmla="*/ 3714636 h 3859144"/>
                  <a:gd name="connsiteX6" fmla="*/ 122681 w 1287636"/>
                  <a:gd name="connsiteY6" fmla="*/ 406377 h 3859144"/>
                  <a:gd name="connsiteX7" fmla="*/ 7747 w 1287636"/>
                  <a:gd name="connsiteY7" fmla="*/ 59522 h 3859144"/>
                  <a:gd name="connsiteX0" fmla="*/ 155956 w 1287636"/>
                  <a:gd name="connsiteY0" fmla="*/ 60538 h 3859144"/>
                  <a:gd name="connsiteX1" fmla="*/ 709604 w 1287636"/>
                  <a:gd name="connsiteY1" fmla="*/ 13439 h 3859144"/>
                  <a:gd name="connsiteX2" fmla="*/ 1287636 w 1287636"/>
                  <a:gd name="connsiteY2" fmla="*/ 157947 h 3859144"/>
                  <a:gd name="connsiteX3" fmla="*/ 709604 w 1287636"/>
                  <a:gd name="connsiteY3" fmla="*/ 302455 h 3859144"/>
                  <a:gd name="connsiteX4" fmla="*/ 155956 w 1287636"/>
                  <a:gd name="connsiteY4" fmla="*/ 60538 h 3859144"/>
                  <a:gd name="connsiteX0" fmla="*/ 1287635 w 1287636"/>
                  <a:gd name="connsiteY0" fmla="*/ 157947 h 3859144"/>
                  <a:gd name="connsiteX1" fmla="*/ 709603 w 1287636"/>
                  <a:gd name="connsiteY1" fmla="*/ 302455 h 3859144"/>
                  <a:gd name="connsiteX2" fmla="*/ 212724 w 1287636"/>
                  <a:gd name="connsiteY2" fmla="*/ 70063 h 3859144"/>
                  <a:gd name="connsiteX3" fmla="*/ 709603 w 1287636"/>
                  <a:gd name="connsiteY3" fmla="*/ 13439 h 3859144"/>
                  <a:gd name="connsiteX4" fmla="*/ 1287635 w 1287636"/>
                  <a:gd name="connsiteY4" fmla="*/ 157947 h 3859144"/>
                  <a:gd name="connsiteX5" fmla="*/ 1287635 w 1287636"/>
                  <a:gd name="connsiteY5" fmla="*/ 3714636 h 3859144"/>
                  <a:gd name="connsiteX6" fmla="*/ 709603 w 1287636"/>
                  <a:gd name="connsiteY6" fmla="*/ 3859144 h 3859144"/>
                  <a:gd name="connsiteX7" fmla="*/ 128777 w 1287636"/>
                  <a:gd name="connsiteY7" fmla="*/ 3715017 h 3859144"/>
                  <a:gd name="connsiteX8" fmla="*/ 119253 w 1287636"/>
                  <a:gd name="connsiteY8" fmla="*/ 416156 h 3859144"/>
                  <a:gd name="connsiteX9" fmla="*/ 0 w 1287636"/>
                  <a:gd name="connsiteY9" fmla="*/ 58506 h 3859144"/>
                  <a:gd name="connsiteX0" fmla="*/ 10541 w 1290430"/>
                  <a:gd name="connsiteY0" fmla="*/ 56885 h 3856507"/>
                  <a:gd name="connsiteX1" fmla="*/ 712398 w 1290430"/>
                  <a:gd name="connsiteY1" fmla="*/ 299818 h 3856507"/>
                  <a:gd name="connsiteX2" fmla="*/ 1290430 w 1290430"/>
                  <a:gd name="connsiteY2" fmla="*/ 155310 h 3856507"/>
                  <a:gd name="connsiteX3" fmla="*/ 1290429 w 1290430"/>
                  <a:gd name="connsiteY3" fmla="*/ 3711999 h 3856507"/>
                  <a:gd name="connsiteX4" fmla="*/ 712397 w 1290430"/>
                  <a:gd name="connsiteY4" fmla="*/ 3856507 h 3856507"/>
                  <a:gd name="connsiteX5" fmla="*/ 134365 w 1290430"/>
                  <a:gd name="connsiteY5" fmla="*/ 3711999 h 3856507"/>
                  <a:gd name="connsiteX6" fmla="*/ 125475 w 1290430"/>
                  <a:gd name="connsiteY6" fmla="*/ 403740 h 3856507"/>
                  <a:gd name="connsiteX7" fmla="*/ 10541 w 1290430"/>
                  <a:gd name="connsiteY7" fmla="*/ 56885 h 3856507"/>
                  <a:gd name="connsiteX0" fmla="*/ 0 w 1290430"/>
                  <a:gd name="connsiteY0" fmla="*/ 64251 h 3856507"/>
                  <a:gd name="connsiteX1" fmla="*/ 712398 w 1290430"/>
                  <a:gd name="connsiteY1" fmla="*/ 10802 h 3856507"/>
                  <a:gd name="connsiteX2" fmla="*/ 1290430 w 1290430"/>
                  <a:gd name="connsiteY2" fmla="*/ 155310 h 3856507"/>
                  <a:gd name="connsiteX3" fmla="*/ 712398 w 1290430"/>
                  <a:gd name="connsiteY3" fmla="*/ 299818 h 3856507"/>
                  <a:gd name="connsiteX4" fmla="*/ 0 w 1290430"/>
                  <a:gd name="connsiteY4" fmla="*/ 64251 h 3856507"/>
                  <a:gd name="connsiteX0" fmla="*/ 1290429 w 1290430"/>
                  <a:gd name="connsiteY0" fmla="*/ 155310 h 3856507"/>
                  <a:gd name="connsiteX1" fmla="*/ 712397 w 1290430"/>
                  <a:gd name="connsiteY1" fmla="*/ 299818 h 3856507"/>
                  <a:gd name="connsiteX2" fmla="*/ 215518 w 1290430"/>
                  <a:gd name="connsiteY2" fmla="*/ 67426 h 3856507"/>
                  <a:gd name="connsiteX3" fmla="*/ 712397 w 1290430"/>
                  <a:gd name="connsiteY3" fmla="*/ 10802 h 3856507"/>
                  <a:gd name="connsiteX4" fmla="*/ 1290429 w 1290430"/>
                  <a:gd name="connsiteY4" fmla="*/ 155310 h 3856507"/>
                  <a:gd name="connsiteX5" fmla="*/ 1290429 w 1290430"/>
                  <a:gd name="connsiteY5" fmla="*/ 3711999 h 3856507"/>
                  <a:gd name="connsiteX6" fmla="*/ 712397 w 1290430"/>
                  <a:gd name="connsiteY6" fmla="*/ 3856507 h 3856507"/>
                  <a:gd name="connsiteX7" fmla="*/ 131571 w 1290430"/>
                  <a:gd name="connsiteY7" fmla="*/ 3712380 h 3856507"/>
                  <a:gd name="connsiteX8" fmla="*/ 122047 w 1290430"/>
                  <a:gd name="connsiteY8" fmla="*/ 413519 h 3856507"/>
                  <a:gd name="connsiteX9" fmla="*/ 2794 w 1290430"/>
                  <a:gd name="connsiteY9" fmla="*/ 55869 h 3856507"/>
                  <a:gd name="connsiteX0" fmla="*/ 10541 w 1290430"/>
                  <a:gd name="connsiteY0" fmla="*/ 56885 h 3856507"/>
                  <a:gd name="connsiteX1" fmla="*/ 712398 w 1290430"/>
                  <a:gd name="connsiteY1" fmla="*/ 299818 h 3856507"/>
                  <a:gd name="connsiteX2" fmla="*/ 1290430 w 1290430"/>
                  <a:gd name="connsiteY2" fmla="*/ 155310 h 3856507"/>
                  <a:gd name="connsiteX3" fmla="*/ 1290429 w 1290430"/>
                  <a:gd name="connsiteY3" fmla="*/ 3711999 h 3856507"/>
                  <a:gd name="connsiteX4" fmla="*/ 712397 w 1290430"/>
                  <a:gd name="connsiteY4" fmla="*/ 3856507 h 3856507"/>
                  <a:gd name="connsiteX5" fmla="*/ 134365 w 1290430"/>
                  <a:gd name="connsiteY5" fmla="*/ 3711999 h 3856507"/>
                  <a:gd name="connsiteX6" fmla="*/ 125475 w 1290430"/>
                  <a:gd name="connsiteY6" fmla="*/ 403740 h 3856507"/>
                  <a:gd name="connsiteX7" fmla="*/ 10541 w 1290430"/>
                  <a:gd name="connsiteY7" fmla="*/ 56885 h 3856507"/>
                  <a:gd name="connsiteX0" fmla="*/ 0 w 1290430"/>
                  <a:gd name="connsiteY0" fmla="*/ 64251 h 3856507"/>
                  <a:gd name="connsiteX1" fmla="*/ 712398 w 1290430"/>
                  <a:gd name="connsiteY1" fmla="*/ 10802 h 3856507"/>
                  <a:gd name="connsiteX2" fmla="*/ 1290430 w 1290430"/>
                  <a:gd name="connsiteY2" fmla="*/ 155310 h 3856507"/>
                  <a:gd name="connsiteX3" fmla="*/ 712398 w 1290430"/>
                  <a:gd name="connsiteY3" fmla="*/ 299818 h 3856507"/>
                  <a:gd name="connsiteX4" fmla="*/ 0 w 1290430"/>
                  <a:gd name="connsiteY4" fmla="*/ 64251 h 3856507"/>
                  <a:gd name="connsiteX0" fmla="*/ 1290429 w 1290430"/>
                  <a:gd name="connsiteY0" fmla="*/ 155310 h 3856507"/>
                  <a:gd name="connsiteX1" fmla="*/ 712397 w 1290430"/>
                  <a:gd name="connsiteY1" fmla="*/ 299818 h 3856507"/>
                  <a:gd name="connsiteX2" fmla="*/ 215518 w 1290430"/>
                  <a:gd name="connsiteY2" fmla="*/ 67426 h 3856507"/>
                  <a:gd name="connsiteX3" fmla="*/ 712397 w 1290430"/>
                  <a:gd name="connsiteY3" fmla="*/ 10802 h 3856507"/>
                  <a:gd name="connsiteX4" fmla="*/ 1290429 w 1290430"/>
                  <a:gd name="connsiteY4" fmla="*/ 155310 h 3856507"/>
                  <a:gd name="connsiteX5" fmla="*/ 1290429 w 1290430"/>
                  <a:gd name="connsiteY5" fmla="*/ 3711999 h 3856507"/>
                  <a:gd name="connsiteX6" fmla="*/ 712397 w 1290430"/>
                  <a:gd name="connsiteY6" fmla="*/ 3856507 h 3856507"/>
                  <a:gd name="connsiteX7" fmla="*/ 131571 w 1290430"/>
                  <a:gd name="connsiteY7" fmla="*/ 3712380 h 3856507"/>
                  <a:gd name="connsiteX8" fmla="*/ 122047 w 1290430"/>
                  <a:gd name="connsiteY8" fmla="*/ 413519 h 3856507"/>
                  <a:gd name="connsiteX9" fmla="*/ 9144 w 1290430"/>
                  <a:gd name="connsiteY9" fmla="*/ 59044 h 3856507"/>
                  <a:gd name="connsiteX0" fmla="*/ 10541 w 1290430"/>
                  <a:gd name="connsiteY0" fmla="*/ 58161 h 3857783"/>
                  <a:gd name="connsiteX1" fmla="*/ 712398 w 1290430"/>
                  <a:gd name="connsiteY1" fmla="*/ 301094 h 3857783"/>
                  <a:gd name="connsiteX2" fmla="*/ 1290430 w 1290430"/>
                  <a:gd name="connsiteY2" fmla="*/ 156586 h 3857783"/>
                  <a:gd name="connsiteX3" fmla="*/ 1290429 w 1290430"/>
                  <a:gd name="connsiteY3" fmla="*/ 3713275 h 3857783"/>
                  <a:gd name="connsiteX4" fmla="*/ 712397 w 1290430"/>
                  <a:gd name="connsiteY4" fmla="*/ 3857783 h 3857783"/>
                  <a:gd name="connsiteX5" fmla="*/ 134365 w 1290430"/>
                  <a:gd name="connsiteY5" fmla="*/ 3713275 h 3857783"/>
                  <a:gd name="connsiteX6" fmla="*/ 125475 w 1290430"/>
                  <a:gd name="connsiteY6" fmla="*/ 405016 h 3857783"/>
                  <a:gd name="connsiteX7" fmla="*/ 10541 w 1290430"/>
                  <a:gd name="connsiteY7" fmla="*/ 58161 h 3857783"/>
                  <a:gd name="connsiteX0" fmla="*/ 0 w 1290430"/>
                  <a:gd name="connsiteY0" fmla="*/ 65527 h 3857783"/>
                  <a:gd name="connsiteX1" fmla="*/ 712398 w 1290430"/>
                  <a:gd name="connsiteY1" fmla="*/ 12078 h 3857783"/>
                  <a:gd name="connsiteX2" fmla="*/ 1290430 w 1290430"/>
                  <a:gd name="connsiteY2" fmla="*/ 156586 h 3857783"/>
                  <a:gd name="connsiteX3" fmla="*/ 712398 w 1290430"/>
                  <a:gd name="connsiteY3" fmla="*/ 301094 h 3857783"/>
                  <a:gd name="connsiteX4" fmla="*/ 0 w 1290430"/>
                  <a:gd name="connsiteY4" fmla="*/ 65527 h 3857783"/>
                  <a:gd name="connsiteX0" fmla="*/ 1290429 w 1290430"/>
                  <a:gd name="connsiteY0" fmla="*/ 156586 h 3857783"/>
                  <a:gd name="connsiteX1" fmla="*/ 712397 w 1290430"/>
                  <a:gd name="connsiteY1" fmla="*/ 301094 h 3857783"/>
                  <a:gd name="connsiteX2" fmla="*/ 12318 w 1290430"/>
                  <a:gd name="connsiteY2" fmla="*/ 62352 h 3857783"/>
                  <a:gd name="connsiteX3" fmla="*/ 712397 w 1290430"/>
                  <a:gd name="connsiteY3" fmla="*/ 12078 h 3857783"/>
                  <a:gd name="connsiteX4" fmla="*/ 1290429 w 1290430"/>
                  <a:gd name="connsiteY4" fmla="*/ 156586 h 3857783"/>
                  <a:gd name="connsiteX5" fmla="*/ 1290429 w 1290430"/>
                  <a:gd name="connsiteY5" fmla="*/ 3713275 h 3857783"/>
                  <a:gd name="connsiteX6" fmla="*/ 712397 w 1290430"/>
                  <a:gd name="connsiteY6" fmla="*/ 3857783 h 3857783"/>
                  <a:gd name="connsiteX7" fmla="*/ 131571 w 1290430"/>
                  <a:gd name="connsiteY7" fmla="*/ 3713656 h 3857783"/>
                  <a:gd name="connsiteX8" fmla="*/ 122047 w 1290430"/>
                  <a:gd name="connsiteY8" fmla="*/ 414795 h 3857783"/>
                  <a:gd name="connsiteX9" fmla="*/ 9144 w 1290430"/>
                  <a:gd name="connsiteY9" fmla="*/ 60320 h 3857783"/>
                  <a:gd name="connsiteX0" fmla="*/ 10541 w 1290430"/>
                  <a:gd name="connsiteY0" fmla="*/ 56885 h 3856507"/>
                  <a:gd name="connsiteX1" fmla="*/ 712398 w 1290430"/>
                  <a:gd name="connsiteY1" fmla="*/ 299818 h 3856507"/>
                  <a:gd name="connsiteX2" fmla="*/ 1290430 w 1290430"/>
                  <a:gd name="connsiteY2" fmla="*/ 155310 h 3856507"/>
                  <a:gd name="connsiteX3" fmla="*/ 1290429 w 1290430"/>
                  <a:gd name="connsiteY3" fmla="*/ 3711999 h 3856507"/>
                  <a:gd name="connsiteX4" fmla="*/ 712397 w 1290430"/>
                  <a:gd name="connsiteY4" fmla="*/ 3856507 h 3856507"/>
                  <a:gd name="connsiteX5" fmla="*/ 134365 w 1290430"/>
                  <a:gd name="connsiteY5" fmla="*/ 3711999 h 3856507"/>
                  <a:gd name="connsiteX6" fmla="*/ 125475 w 1290430"/>
                  <a:gd name="connsiteY6" fmla="*/ 403740 h 3856507"/>
                  <a:gd name="connsiteX7" fmla="*/ 10541 w 1290430"/>
                  <a:gd name="connsiteY7" fmla="*/ 56885 h 3856507"/>
                  <a:gd name="connsiteX0" fmla="*/ 0 w 1290430"/>
                  <a:gd name="connsiteY0" fmla="*/ 64251 h 3856507"/>
                  <a:gd name="connsiteX1" fmla="*/ 712398 w 1290430"/>
                  <a:gd name="connsiteY1" fmla="*/ 10802 h 3856507"/>
                  <a:gd name="connsiteX2" fmla="*/ 1290430 w 1290430"/>
                  <a:gd name="connsiteY2" fmla="*/ 155310 h 3856507"/>
                  <a:gd name="connsiteX3" fmla="*/ 712398 w 1290430"/>
                  <a:gd name="connsiteY3" fmla="*/ 299818 h 3856507"/>
                  <a:gd name="connsiteX4" fmla="*/ 0 w 1290430"/>
                  <a:gd name="connsiteY4" fmla="*/ 64251 h 3856507"/>
                  <a:gd name="connsiteX0" fmla="*/ 1290429 w 1290430"/>
                  <a:gd name="connsiteY0" fmla="*/ 155310 h 3856507"/>
                  <a:gd name="connsiteX1" fmla="*/ 582222 w 1290430"/>
                  <a:gd name="connsiteY1" fmla="*/ 274418 h 3856507"/>
                  <a:gd name="connsiteX2" fmla="*/ 12318 w 1290430"/>
                  <a:gd name="connsiteY2" fmla="*/ 61076 h 3856507"/>
                  <a:gd name="connsiteX3" fmla="*/ 712397 w 1290430"/>
                  <a:gd name="connsiteY3" fmla="*/ 10802 h 3856507"/>
                  <a:gd name="connsiteX4" fmla="*/ 1290429 w 1290430"/>
                  <a:gd name="connsiteY4" fmla="*/ 155310 h 3856507"/>
                  <a:gd name="connsiteX5" fmla="*/ 1290429 w 1290430"/>
                  <a:gd name="connsiteY5" fmla="*/ 3711999 h 3856507"/>
                  <a:gd name="connsiteX6" fmla="*/ 712397 w 1290430"/>
                  <a:gd name="connsiteY6" fmla="*/ 3856507 h 3856507"/>
                  <a:gd name="connsiteX7" fmla="*/ 131571 w 1290430"/>
                  <a:gd name="connsiteY7" fmla="*/ 3712380 h 3856507"/>
                  <a:gd name="connsiteX8" fmla="*/ 122047 w 1290430"/>
                  <a:gd name="connsiteY8" fmla="*/ 413519 h 3856507"/>
                  <a:gd name="connsiteX9" fmla="*/ 9144 w 1290430"/>
                  <a:gd name="connsiteY9" fmla="*/ 59044 h 3856507"/>
                  <a:gd name="connsiteX0" fmla="*/ 10541 w 1290430"/>
                  <a:gd name="connsiteY0" fmla="*/ 68737 h 3868359"/>
                  <a:gd name="connsiteX1" fmla="*/ 712398 w 1290430"/>
                  <a:gd name="connsiteY1" fmla="*/ 311670 h 3868359"/>
                  <a:gd name="connsiteX2" fmla="*/ 1290430 w 1290430"/>
                  <a:gd name="connsiteY2" fmla="*/ 167162 h 3868359"/>
                  <a:gd name="connsiteX3" fmla="*/ 1290429 w 1290430"/>
                  <a:gd name="connsiteY3" fmla="*/ 3723851 h 3868359"/>
                  <a:gd name="connsiteX4" fmla="*/ 712397 w 1290430"/>
                  <a:gd name="connsiteY4" fmla="*/ 3868359 h 3868359"/>
                  <a:gd name="connsiteX5" fmla="*/ 134365 w 1290430"/>
                  <a:gd name="connsiteY5" fmla="*/ 3723851 h 3868359"/>
                  <a:gd name="connsiteX6" fmla="*/ 125475 w 1290430"/>
                  <a:gd name="connsiteY6" fmla="*/ 415592 h 3868359"/>
                  <a:gd name="connsiteX7" fmla="*/ 10541 w 1290430"/>
                  <a:gd name="connsiteY7" fmla="*/ 68737 h 3868359"/>
                  <a:gd name="connsiteX0" fmla="*/ 0 w 1290430"/>
                  <a:gd name="connsiteY0" fmla="*/ 76103 h 3868359"/>
                  <a:gd name="connsiteX1" fmla="*/ 712398 w 1290430"/>
                  <a:gd name="connsiteY1" fmla="*/ 22654 h 3868359"/>
                  <a:gd name="connsiteX2" fmla="*/ 1290430 w 1290430"/>
                  <a:gd name="connsiteY2" fmla="*/ 167162 h 3868359"/>
                  <a:gd name="connsiteX3" fmla="*/ 712398 w 1290430"/>
                  <a:gd name="connsiteY3" fmla="*/ 311670 h 3868359"/>
                  <a:gd name="connsiteX4" fmla="*/ 0 w 1290430"/>
                  <a:gd name="connsiteY4" fmla="*/ 76103 h 3868359"/>
                  <a:gd name="connsiteX0" fmla="*/ 1290429 w 1290430"/>
                  <a:gd name="connsiteY0" fmla="*/ 167162 h 3868359"/>
                  <a:gd name="connsiteX1" fmla="*/ 582222 w 1290430"/>
                  <a:gd name="connsiteY1" fmla="*/ 286270 h 3868359"/>
                  <a:gd name="connsiteX2" fmla="*/ 12318 w 1290430"/>
                  <a:gd name="connsiteY2" fmla="*/ 72928 h 3868359"/>
                  <a:gd name="connsiteX3" fmla="*/ 652072 w 1290430"/>
                  <a:gd name="connsiteY3" fmla="*/ 3604 h 3868359"/>
                  <a:gd name="connsiteX4" fmla="*/ 1290429 w 1290430"/>
                  <a:gd name="connsiteY4" fmla="*/ 167162 h 3868359"/>
                  <a:gd name="connsiteX5" fmla="*/ 1290429 w 1290430"/>
                  <a:gd name="connsiteY5" fmla="*/ 3723851 h 3868359"/>
                  <a:gd name="connsiteX6" fmla="*/ 712397 w 1290430"/>
                  <a:gd name="connsiteY6" fmla="*/ 3868359 h 3868359"/>
                  <a:gd name="connsiteX7" fmla="*/ 131571 w 1290430"/>
                  <a:gd name="connsiteY7" fmla="*/ 3724232 h 3868359"/>
                  <a:gd name="connsiteX8" fmla="*/ 122047 w 1290430"/>
                  <a:gd name="connsiteY8" fmla="*/ 425371 h 3868359"/>
                  <a:gd name="connsiteX9" fmla="*/ 9144 w 1290430"/>
                  <a:gd name="connsiteY9" fmla="*/ 70896 h 3868359"/>
                  <a:gd name="connsiteX0" fmla="*/ 11412 w 1291301"/>
                  <a:gd name="connsiteY0" fmla="*/ 68737 h 3868359"/>
                  <a:gd name="connsiteX1" fmla="*/ 713269 w 1291301"/>
                  <a:gd name="connsiteY1" fmla="*/ 311670 h 3868359"/>
                  <a:gd name="connsiteX2" fmla="*/ 1291301 w 1291301"/>
                  <a:gd name="connsiteY2" fmla="*/ 167162 h 3868359"/>
                  <a:gd name="connsiteX3" fmla="*/ 1291300 w 1291301"/>
                  <a:gd name="connsiteY3" fmla="*/ 3723851 h 3868359"/>
                  <a:gd name="connsiteX4" fmla="*/ 713268 w 1291301"/>
                  <a:gd name="connsiteY4" fmla="*/ 3868359 h 3868359"/>
                  <a:gd name="connsiteX5" fmla="*/ 135236 w 1291301"/>
                  <a:gd name="connsiteY5" fmla="*/ 3723851 h 3868359"/>
                  <a:gd name="connsiteX6" fmla="*/ 126346 w 1291301"/>
                  <a:gd name="connsiteY6" fmla="*/ 415592 h 3868359"/>
                  <a:gd name="connsiteX7" fmla="*/ 11412 w 1291301"/>
                  <a:gd name="connsiteY7" fmla="*/ 68737 h 3868359"/>
                  <a:gd name="connsiteX0" fmla="*/ 871 w 1291301"/>
                  <a:gd name="connsiteY0" fmla="*/ 76103 h 3868359"/>
                  <a:gd name="connsiteX1" fmla="*/ 713269 w 1291301"/>
                  <a:gd name="connsiteY1" fmla="*/ 22654 h 3868359"/>
                  <a:gd name="connsiteX2" fmla="*/ 1291301 w 1291301"/>
                  <a:gd name="connsiteY2" fmla="*/ 167162 h 3868359"/>
                  <a:gd name="connsiteX3" fmla="*/ 583094 w 1291301"/>
                  <a:gd name="connsiteY3" fmla="*/ 286270 h 3868359"/>
                  <a:gd name="connsiteX4" fmla="*/ 871 w 1291301"/>
                  <a:gd name="connsiteY4" fmla="*/ 76103 h 3868359"/>
                  <a:gd name="connsiteX0" fmla="*/ 1291300 w 1291301"/>
                  <a:gd name="connsiteY0" fmla="*/ 167162 h 3868359"/>
                  <a:gd name="connsiteX1" fmla="*/ 583093 w 1291301"/>
                  <a:gd name="connsiteY1" fmla="*/ 286270 h 3868359"/>
                  <a:gd name="connsiteX2" fmla="*/ 13189 w 1291301"/>
                  <a:gd name="connsiteY2" fmla="*/ 72928 h 3868359"/>
                  <a:gd name="connsiteX3" fmla="*/ 652943 w 1291301"/>
                  <a:gd name="connsiteY3" fmla="*/ 3604 h 3868359"/>
                  <a:gd name="connsiteX4" fmla="*/ 1291300 w 1291301"/>
                  <a:gd name="connsiteY4" fmla="*/ 167162 h 3868359"/>
                  <a:gd name="connsiteX5" fmla="*/ 1291300 w 1291301"/>
                  <a:gd name="connsiteY5" fmla="*/ 3723851 h 3868359"/>
                  <a:gd name="connsiteX6" fmla="*/ 713268 w 1291301"/>
                  <a:gd name="connsiteY6" fmla="*/ 3868359 h 3868359"/>
                  <a:gd name="connsiteX7" fmla="*/ 132442 w 1291301"/>
                  <a:gd name="connsiteY7" fmla="*/ 3724232 h 3868359"/>
                  <a:gd name="connsiteX8" fmla="*/ 122918 w 1291301"/>
                  <a:gd name="connsiteY8" fmla="*/ 425371 h 3868359"/>
                  <a:gd name="connsiteX9" fmla="*/ 10015 w 1291301"/>
                  <a:gd name="connsiteY9" fmla="*/ 70896 h 3868359"/>
                  <a:gd name="connsiteX0" fmla="*/ 11412 w 1344230"/>
                  <a:gd name="connsiteY0" fmla="*/ 125666 h 3925288"/>
                  <a:gd name="connsiteX1" fmla="*/ 576744 w 1344230"/>
                  <a:gd name="connsiteY1" fmla="*/ 343199 h 3925288"/>
                  <a:gd name="connsiteX2" fmla="*/ 1291301 w 1344230"/>
                  <a:gd name="connsiteY2" fmla="*/ 224091 h 3925288"/>
                  <a:gd name="connsiteX3" fmla="*/ 1291300 w 1344230"/>
                  <a:gd name="connsiteY3" fmla="*/ 3780780 h 3925288"/>
                  <a:gd name="connsiteX4" fmla="*/ 713268 w 1344230"/>
                  <a:gd name="connsiteY4" fmla="*/ 3925288 h 3925288"/>
                  <a:gd name="connsiteX5" fmla="*/ 135236 w 1344230"/>
                  <a:gd name="connsiteY5" fmla="*/ 3780780 h 3925288"/>
                  <a:gd name="connsiteX6" fmla="*/ 126346 w 1344230"/>
                  <a:gd name="connsiteY6" fmla="*/ 472521 h 3925288"/>
                  <a:gd name="connsiteX7" fmla="*/ 11412 w 1344230"/>
                  <a:gd name="connsiteY7" fmla="*/ 125666 h 3925288"/>
                  <a:gd name="connsiteX0" fmla="*/ 871 w 1344230"/>
                  <a:gd name="connsiteY0" fmla="*/ 133032 h 3925288"/>
                  <a:gd name="connsiteX1" fmla="*/ 713269 w 1344230"/>
                  <a:gd name="connsiteY1" fmla="*/ 79583 h 3925288"/>
                  <a:gd name="connsiteX2" fmla="*/ 1291301 w 1344230"/>
                  <a:gd name="connsiteY2" fmla="*/ 224091 h 3925288"/>
                  <a:gd name="connsiteX3" fmla="*/ 583094 w 1344230"/>
                  <a:gd name="connsiteY3" fmla="*/ 343199 h 3925288"/>
                  <a:gd name="connsiteX4" fmla="*/ 871 w 1344230"/>
                  <a:gd name="connsiteY4" fmla="*/ 133032 h 3925288"/>
                  <a:gd name="connsiteX0" fmla="*/ 1291300 w 1344230"/>
                  <a:gd name="connsiteY0" fmla="*/ 224091 h 3925288"/>
                  <a:gd name="connsiteX1" fmla="*/ 583093 w 1344230"/>
                  <a:gd name="connsiteY1" fmla="*/ 343199 h 3925288"/>
                  <a:gd name="connsiteX2" fmla="*/ 13189 w 1344230"/>
                  <a:gd name="connsiteY2" fmla="*/ 129857 h 3925288"/>
                  <a:gd name="connsiteX3" fmla="*/ 652943 w 1344230"/>
                  <a:gd name="connsiteY3" fmla="*/ 60533 h 3925288"/>
                  <a:gd name="connsiteX4" fmla="*/ 1291300 w 1344230"/>
                  <a:gd name="connsiteY4" fmla="*/ 224091 h 3925288"/>
                  <a:gd name="connsiteX5" fmla="*/ 1291300 w 1344230"/>
                  <a:gd name="connsiteY5" fmla="*/ 3780780 h 3925288"/>
                  <a:gd name="connsiteX6" fmla="*/ 713268 w 1344230"/>
                  <a:gd name="connsiteY6" fmla="*/ 3925288 h 3925288"/>
                  <a:gd name="connsiteX7" fmla="*/ 132442 w 1344230"/>
                  <a:gd name="connsiteY7" fmla="*/ 3781161 h 3925288"/>
                  <a:gd name="connsiteX8" fmla="*/ 122918 w 1344230"/>
                  <a:gd name="connsiteY8" fmla="*/ 482300 h 3925288"/>
                  <a:gd name="connsiteX9" fmla="*/ 10015 w 1344230"/>
                  <a:gd name="connsiteY9" fmla="*/ 127825 h 3925288"/>
                  <a:gd name="connsiteX0" fmla="*/ 11412 w 1344230"/>
                  <a:gd name="connsiteY0" fmla="*/ 125666 h 3925288"/>
                  <a:gd name="connsiteX1" fmla="*/ 576744 w 1344230"/>
                  <a:gd name="connsiteY1" fmla="*/ 343199 h 3925288"/>
                  <a:gd name="connsiteX2" fmla="*/ 1291301 w 1344230"/>
                  <a:gd name="connsiteY2" fmla="*/ 224091 h 3925288"/>
                  <a:gd name="connsiteX3" fmla="*/ 1291300 w 1344230"/>
                  <a:gd name="connsiteY3" fmla="*/ 3780780 h 3925288"/>
                  <a:gd name="connsiteX4" fmla="*/ 713268 w 1344230"/>
                  <a:gd name="connsiteY4" fmla="*/ 3925288 h 3925288"/>
                  <a:gd name="connsiteX5" fmla="*/ 135236 w 1344230"/>
                  <a:gd name="connsiteY5" fmla="*/ 3780780 h 3925288"/>
                  <a:gd name="connsiteX6" fmla="*/ 126346 w 1344230"/>
                  <a:gd name="connsiteY6" fmla="*/ 472521 h 3925288"/>
                  <a:gd name="connsiteX7" fmla="*/ 11412 w 1344230"/>
                  <a:gd name="connsiteY7" fmla="*/ 125666 h 3925288"/>
                  <a:gd name="connsiteX0" fmla="*/ 871 w 1344230"/>
                  <a:gd name="connsiteY0" fmla="*/ 133032 h 3925288"/>
                  <a:gd name="connsiteX1" fmla="*/ 713269 w 1344230"/>
                  <a:gd name="connsiteY1" fmla="*/ 79583 h 3925288"/>
                  <a:gd name="connsiteX2" fmla="*/ 1291301 w 1344230"/>
                  <a:gd name="connsiteY2" fmla="*/ 224091 h 3925288"/>
                  <a:gd name="connsiteX3" fmla="*/ 583094 w 1344230"/>
                  <a:gd name="connsiteY3" fmla="*/ 343199 h 3925288"/>
                  <a:gd name="connsiteX4" fmla="*/ 871 w 1344230"/>
                  <a:gd name="connsiteY4" fmla="*/ 133032 h 3925288"/>
                  <a:gd name="connsiteX0" fmla="*/ 1291300 w 1344230"/>
                  <a:gd name="connsiteY0" fmla="*/ 224091 h 3925288"/>
                  <a:gd name="connsiteX1" fmla="*/ 583093 w 1344230"/>
                  <a:gd name="connsiteY1" fmla="*/ 343199 h 3925288"/>
                  <a:gd name="connsiteX2" fmla="*/ 13189 w 1344230"/>
                  <a:gd name="connsiteY2" fmla="*/ 129857 h 3925288"/>
                  <a:gd name="connsiteX3" fmla="*/ 652943 w 1344230"/>
                  <a:gd name="connsiteY3" fmla="*/ 60533 h 3925288"/>
                  <a:gd name="connsiteX4" fmla="*/ 1310350 w 1344230"/>
                  <a:gd name="connsiteY4" fmla="*/ 220916 h 3925288"/>
                  <a:gd name="connsiteX5" fmla="*/ 1291300 w 1344230"/>
                  <a:gd name="connsiteY5" fmla="*/ 3780780 h 3925288"/>
                  <a:gd name="connsiteX6" fmla="*/ 713268 w 1344230"/>
                  <a:gd name="connsiteY6" fmla="*/ 3925288 h 3925288"/>
                  <a:gd name="connsiteX7" fmla="*/ 132442 w 1344230"/>
                  <a:gd name="connsiteY7" fmla="*/ 3781161 h 3925288"/>
                  <a:gd name="connsiteX8" fmla="*/ 122918 w 1344230"/>
                  <a:gd name="connsiteY8" fmla="*/ 482300 h 3925288"/>
                  <a:gd name="connsiteX9" fmla="*/ 10015 w 1344230"/>
                  <a:gd name="connsiteY9" fmla="*/ 127825 h 3925288"/>
                  <a:gd name="connsiteX0" fmla="*/ 11412 w 1367500"/>
                  <a:gd name="connsiteY0" fmla="*/ 125666 h 3925288"/>
                  <a:gd name="connsiteX1" fmla="*/ 576744 w 1367500"/>
                  <a:gd name="connsiteY1" fmla="*/ 343199 h 3925288"/>
                  <a:gd name="connsiteX2" fmla="*/ 1291301 w 1367500"/>
                  <a:gd name="connsiteY2" fmla="*/ 224091 h 3925288"/>
                  <a:gd name="connsiteX3" fmla="*/ 1291300 w 1367500"/>
                  <a:gd name="connsiteY3" fmla="*/ 3780780 h 3925288"/>
                  <a:gd name="connsiteX4" fmla="*/ 713268 w 1367500"/>
                  <a:gd name="connsiteY4" fmla="*/ 3925288 h 3925288"/>
                  <a:gd name="connsiteX5" fmla="*/ 135236 w 1367500"/>
                  <a:gd name="connsiteY5" fmla="*/ 3780780 h 3925288"/>
                  <a:gd name="connsiteX6" fmla="*/ 126346 w 1367500"/>
                  <a:gd name="connsiteY6" fmla="*/ 472521 h 3925288"/>
                  <a:gd name="connsiteX7" fmla="*/ 11412 w 1367500"/>
                  <a:gd name="connsiteY7" fmla="*/ 125666 h 3925288"/>
                  <a:gd name="connsiteX0" fmla="*/ 871 w 1367500"/>
                  <a:gd name="connsiteY0" fmla="*/ 133032 h 3925288"/>
                  <a:gd name="connsiteX1" fmla="*/ 713269 w 1367500"/>
                  <a:gd name="connsiteY1" fmla="*/ 79583 h 3925288"/>
                  <a:gd name="connsiteX2" fmla="*/ 1291301 w 1367500"/>
                  <a:gd name="connsiteY2" fmla="*/ 224091 h 3925288"/>
                  <a:gd name="connsiteX3" fmla="*/ 583094 w 1367500"/>
                  <a:gd name="connsiteY3" fmla="*/ 343199 h 3925288"/>
                  <a:gd name="connsiteX4" fmla="*/ 871 w 1367500"/>
                  <a:gd name="connsiteY4" fmla="*/ 133032 h 3925288"/>
                  <a:gd name="connsiteX0" fmla="*/ 1291300 w 1367500"/>
                  <a:gd name="connsiteY0" fmla="*/ 224091 h 3925288"/>
                  <a:gd name="connsiteX1" fmla="*/ 583093 w 1367500"/>
                  <a:gd name="connsiteY1" fmla="*/ 343199 h 3925288"/>
                  <a:gd name="connsiteX2" fmla="*/ 13189 w 1367500"/>
                  <a:gd name="connsiteY2" fmla="*/ 129857 h 3925288"/>
                  <a:gd name="connsiteX3" fmla="*/ 652943 w 1367500"/>
                  <a:gd name="connsiteY3" fmla="*/ 60533 h 3925288"/>
                  <a:gd name="connsiteX4" fmla="*/ 1367500 w 1367500"/>
                  <a:gd name="connsiteY4" fmla="*/ 211391 h 3925288"/>
                  <a:gd name="connsiteX5" fmla="*/ 1291300 w 1367500"/>
                  <a:gd name="connsiteY5" fmla="*/ 3780780 h 3925288"/>
                  <a:gd name="connsiteX6" fmla="*/ 713268 w 1367500"/>
                  <a:gd name="connsiteY6" fmla="*/ 3925288 h 3925288"/>
                  <a:gd name="connsiteX7" fmla="*/ 132442 w 1367500"/>
                  <a:gd name="connsiteY7" fmla="*/ 3781161 h 3925288"/>
                  <a:gd name="connsiteX8" fmla="*/ 122918 w 1367500"/>
                  <a:gd name="connsiteY8" fmla="*/ 482300 h 3925288"/>
                  <a:gd name="connsiteX9" fmla="*/ 10015 w 1367500"/>
                  <a:gd name="connsiteY9" fmla="*/ 127825 h 3925288"/>
                  <a:gd name="connsiteX0" fmla="*/ 11412 w 1367500"/>
                  <a:gd name="connsiteY0" fmla="*/ 125666 h 3925288"/>
                  <a:gd name="connsiteX1" fmla="*/ 576744 w 1367500"/>
                  <a:gd name="connsiteY1" fmla="*/ 343199 h 3925288"/>
                  <a:gd name="connsiteX2" fmla="*/ 1291301 w 1367500"/>
                  <a:gd name="connsiteY2" fmla="*/ 224091 h 3925288"/>
                  <a:gd name="connsiteX3" fmla="*/ 1291300 w 1367500"/>
                  <a:gd name="connsiteY3" fmla="*/ 3780780 h 3925288"/>
                  <a:gd name="connsiteX4" fmla="*/ 713268 w 1367500"/>
                  <a:gd name="connsiteY4" fmla="*/ 3925288 h 3925288"/>
                  <a:gd name="connsiteX5" fmla="*/ 135236 w 1367500"/>
                  <a:gd name="connsiteY5" fmla="*/ 3780780 h 3925288"/>
                  <a:gd name="connsiteX6" fmla="*/ 126346 w 1367500"/>
                  <a:gd name="connsiteY6" fmla="*/ 472521 h 3925288"/>
                  <a:gd name="connsiteX7" fmla="*/ 11412 w 1367500"/>
                  <a:gd name="connsiteY7" fmla="*/ 125666 h 3925288"/>
                  <a:gd name="connsiteX0" fmla="*/ 871 w 1367500"/>
                  <a:gd name="connsiteY0" fmla="*/ 133032 h 3925288"/>
                  <a:gd name="connsiteX1" fmla="*/ 713269 w 1367500"/>
                  <a:gd name="connsiteY1" fmla="*/ 79583 h 3925288"/>
                  <a:gd name="connsiteX2" fmla="*/ 1291301 w 1367500"/>
                  <a:gd name="connsiteY2" fmla="*/ 224091 h 3925288"/>
                  <a:gd name="connsiteX3" fmla="*/ 583094 w 1367500"/>
                  <a:gd name="connsiteY3" fmla="*/ 343199 h 3925288"/>
                  <a:gd name="connsiteX4" fmla="*/ 871 w 1367500"/>
                  <a:gd name="connsiteY4" fmla="*/ 133032 h 3925288"/>
                  <a:gd name="connsiteX0" fmla="*/ 1319875 w 1367500"/>
                  <a:gd name="connsiteY0" fmla="*/ 224091 h 3925288"/>
                  <a:gd name="connsiteX1" fmla="*/ 583093 w 1367500"/>
                  <a:gd name="connsiteY1" fmla="*/ 343199 h 3925288"/>
                  <a:gd name="connsiteX2" fmla="*/ 13189 w 1367500"/>
                  <a:gd name="connsiteY2" fmla="*/ 129857 h 3925288"/>
                  <a:gd name="connsiteX3" fmla="*/ 652943 w 1367500"/>
                  <a:gd name="connsiteY3" fmla="*/ 60533 h 3925288"/>
                  <a:gd name="connsiteX4" fmla="*/ 1367500 w 1367500"/>
                  <a:gd name="connsiteY4" fmla="*/ 211391 h 3925288"/>
                  <a:gd name="connsiteX5" fmla="*/ 1291300 w 1367500"/>
                  <a:gd name="connsiteY5" fmla="*/ 3780780 h 3925288"/>
                  <a:gd name="connsiteX6" fmla="*/ 713268 w 1367500"/>
                  <a:gd name="connsiteY6" fmla="*/ 3925288 h 3925288"/>
                  <a:gd name="connsiteX7" fmla="*/ 132442 w 1367500"/>
                  <a:gd name="connsiteY7" fmla="*/ 3781161 h 3925288"/>
                  <a:gd name="connsiteX8" fmla="*/ 122918 w 1367500"/>
                  <a:gd name="connsiteY8" fmla="*/ 482300 h 3925288"/>
                  <a:gd name="connsiteX9" fmla="*/ 10015 w 1367500"/>
                  <a:gd name="connsiteY9" fmla="*/ 127825 h 3925288"/>
                  <a:gd name="connsiteX0" fmla="*/ 11412 w 1367500"/>
                  <a:gd name="connsiteY0" fmla="*/ 68046 h 3867668"/>
                  <a:gd name="connsiteX1" fmla="*/ 576744 w 1367500"/>
                  <a:gd name="connsiteY1" fmla="*/ 285579 h 3867668"/>
                  <a:gd name="connsiteX2" fmla="*/ 1291301 w 1367500"/>
                  <a:gd name="connsiteY2" fmla="*/ 166471 h 3867668"/>
                  <a:gd name="connsiteX3" fmla="*/ 1291300 w 1367500"/>
                  <a:gd name="connsiteY3" fmla="*/ 3723160 h 3867668"/>
                  <a:gd name="connsiteX4" fmla="*/ 713268 w 1367500"/>
                  <a:gd name="connsiteY4" fmla="*/ 3867668 h 3867668"/>
                  <a:gd name="connsiteX5" fmla="*/ 135236 w 1367500"/>
                  <a:gd name="connsiteY5" fmla="*/ 3723160 h 3867668"/>
                  <a:gd name="connsiteX6" fmla="*/ 126346 w 1367500"/>
                  <a:gd name="connsiteY6" fmla="*/ 414901 h 3867668"/>
                  <a:gd name="connsiteX7" fmla="*/ 11412 w 1367500"/>
                  <a:gd name="connsiteY7" fmla="*/ 68046 h 3867668"/>
                  <a:gd name="connsiteX0" fmla="*/ 871 w 1367500"/>
                  <a:gd name="connsiteY0" fmla="*/ 75412 h 3867668"/>
                  <a:gd name="connsiteX1" fmla="*/ 713269 w 1367500"/>
                  <a:gd name="connsiteY1" fmla="*/ 21963 h 3867668"/>
                  <a:gd name="connsiteX2" fmla="*/ 1291301 w 1367500"/>
                  <a:gd name="connsiteY2" fmla="*/ 166471 h 3867668"/>
                  <a:gd name="connsiteX3" fmla="*/ 583094 w 1367500"/>
                  <a:gd name="connsiteY3" fmla="*/ 285579 h 3867668"/>
                  <a:gd name="connsiteX4" fmla="*/ 871 w 1367500"/>
                  <a:gd name="connsiteY4" fmla="*/ 75412 h 3867668"/>
                  <a:gd name="connsiteX0" fmla="*/ 1319875 w 1367500"/>
                  <a:gd name="connsiteY0" fmla="*/ 166471 h 3867668"/>
                  <a:gd name="connsiteX1" fmla="*/ 583093 w 1367500"/>
                  <a:gd name="connsiteY1" fmla="*/ 285579 h 3867668"/>
                  <a:gd name="connsiteX2" fmla="*/ 13189 w 1367500"/>
                  <a:gd name="connsiteY2" fmla="*/ 72237 h 3867668"/>
                  <a:gd name="connsiteX3" fmla="*/ 652943 w 1367500"/>
                  <a:gd name="connsiteY3" fmla="*/ 2913 h 3867668"/>
                  <a:gd name="connsiteX4" fmla="*/ 1367500 w 1367500"/>
                  <a:gd name="connsiteY4" fmla="*/ 153771 h 3867668"/>
                  <a:gd name="connsiteX5" fmla="*/ 1291300 w 1367500"/>
                  <a:gd name="connsiteY5" fmla="*/ 3723160 h 3867668"/>
                  <a:gd name="connsiteX6" fmla="*/ 713268 w 1367500"/>
                  <a:gd name="connsiteY6" fmla="*/ 3867668 h 3867668"/>
                  <a:gd name="connsiteX7" fmla="*/ 132442 w 1367500"/>
                  <a:gd name="connsiteY7" fmla="*/ 3723541 h 3867668"/>
                  <a:gd name="connsiteX8" fmla="*/ 122918 w 1367500"/>
                  <a:gd name="connsiteY8" fmla="*/ 424680 h 3867668"/>
                  <a:gd name="connsiteX9" fmla="*/ 10015 w 1367500"/>
                  <a:gd name="connsiteY9" fmla="*/ 70205 h 3867668"/>
                  <a:gd name="connsiteX0" fmla="*/ 11412 w 1367500"/>
                  <a:gd name="connsiteY0" fmla="*/ 68046 h 3867668"/>
                  <a:gd name="connsiteX1" fmla="*/ 576744 w 1367500"/>
                  <a:gd name="connsiteY1" fmla="*/ 285579 h 3867668"/>
                  <a:gd name="connsiteX2" fmla="*/ 1291301 w 1367500"/>
                  <a:gd name="connsiteY2" fmla="*/ 166471 h 3867668"/>
                  <a:gd name="connsiteX3" fmla="*/ 1291300 w 1367500"/>
                  <a:gd name="connsiteY3" fmla="*/ 3723160 h 3867668"/>
                  <a:gd name="connsiteX4" fmla="*/ 713268 w 1367500"/>
                  <a:gd name="connsiteY4" fmla="*/ 3867668 h 3867668"/>
                  <a:gd name="connsiteX5" fmla="*/ 135236 w 1367500"/>
                  <a:gd name="connsiteY5" fmla="*/ 3723160 h 3867668"/>
                  <a:gd name="connsiteX6" fmla="*/ 126346 w 1367500"/>
                  <a:gd name="connsiteY6" fmla="*/ 414901 h 3867668"/>
                  <a:gd name="connsiteX7" fmla="*/ 11412 w 1367500"/>
                  <a:gd name="connsiteY7" fmla="*/ 68046 h 3867668"/>
                  <a:gd name="connsiteX0" fmla="*/ 871 w 1367500"/>
                  <a:gd name="connsiteY0" fmla="*/ 75412 h 3867668"/>
                  <a:gd name="connsiteX1" fmla="*/ 713269 w 1367500"/>
                  <a:gd name="connsiteY1" fmla="*/ 21963 h 3867668"/>
                  <a:gd name="connsiteX2" fmla="*/ 1291301 w 1367500"/>
                  <a:gd name="connsiteY2" fmla="*/ 166471 h 3867668"/>
                  <a:gd name="connsiteX3" fmla="*/ 583094 w 1367500"/>
                  <a:gd name="connsiteY3" fmla="*/ 285579 h 3867668"/>
                  <a:gd name="connsiteX4" fmla="*/ 871 w 1367500"/>
                  <a:gd name="connsiteY4" fmla="*/ 75412 h 3867668"/>
                  <a:gd name="connsiteX0" fmla="*/ 1319875 w 1367500"/>
                  <a:gd name="connsiteY0" fmla="*/ 166471 h 3867668"/>
                  <a:gd name="connsiteX1" fmla="*/ 583093 w 1367500"/>
                  <a:gd name="connsiteY1" fmla="*/ 285579 h 3867668"/>
                  <a:gd name="connsiteX2" fmla="*/ 13189 w 1367500"/>
                  <a:gd name="connsiteY2" fmla="*/ 72237 h 3867668"/>
                  <a:gd name="connsiteX3" fmla="*/ 652943 w 1367500"/>
                  <a:gd name="connsiteY3" fmla="*/ 2913 h 3867668"/>
                  <a:gd name="connsiteX4" fmla="*/ 1367500 w 1367500"/>
                  <a:gd name="connsiteY4" fmla="*/ 153771 h 3867668"/>
                  <a:gd name="connsiteX5" fmla="*/ 1291300 w 1367500"/>
                  <a:gd name="connsiteY5" fmla="*/ 3723160 h 3867668"/>
                  <a:gd name="connsiteX6" fmla="*/ 713268 w 1367500"/>
                  <a:gd name="connsiteY6" fmla="*/ 3867668 h 3867668"/>
                  <a:gd name="connsiteX7" fmla="*/ 132442 w 1367500"/>
                  <a:gd name="connsiteY7" fmla="*/ 3723541 h 3867668"/>
                  <a:gd name="connsiteX8" fmla="*/ 122918 w 1367500"/>
                  <a:gd name="connsiteY8" fmla="*/ 424680 h 3867668"/>
                  <a:gd name="connsiteX9" fmla="*/ 10015 w 1367500"/>
                  <a:gd name="connsiteY9" fmla="*/ 70205 h 3867668"/>
                  <a:gd name="connsiteX0" fmla="*/ 11412 w 1367500"/>
                  <a:gd name="connsiteY0" fmla="*/ 68046 h 3867668"/>
                  <a:gd name="connsiteX1" fmla="*/ 576744 w 1367500"/>
                  <a:gd name="connsiteY1" fmla="*/ 285579 h 3867668"/>
                  <a:gd name="connsiteX2" fmla="*/ 1291301 w 1367500"/>
                  <a:gd name="connsiteY2" fmla="*/ 166471 h 3867668"/>
                  <a:gd name="connsiteX3" fmla="*/ 1291300 w 1367500"/>
                  <a:gd name="connsiteY3" fmla="*/ 3723160 h 3867668"/>
                  <a:gd name="connsiteX4" fmla="*/ 713268 w 1367500"/>
                  <a:gd name="connsiteY4" fmla="*/ 3867668 h 3867668"/>
                  <a:gd name="connsiteX5" fmla="*/ 135236 w 1367500"/>
                  <a:gd name="connsiteY5" fmla="*/ 3723160 h 3867668"/>
                  <a:gd name="connsiteX6" fmla="*/ 126346 w 1367500"/>
                  <a:gd name="connsiteY6" fmla="*/ 414901 h 3867668"/>
                  <a:gd name="connsiteX7" fmla="*/ 11412 w 1367500"/>
                  <a:gd name="connsiteY7" fmla="*/ 68046 h 3867668"/>
                  <a:gd name="connsiteX0" fmla="*/ 871 w 1367500"/>
                  <a:gd name="connsiteY0" fmla="*/ 75412 h 3867668"/>
                  <a:gd name="connsiteX1" fmla="*/ 713269 w 1367500"/>
                  <a:gd name="connsiteY1" fmla="*/ 21963 h 3867668"/>
                  <a:gd name="connsiteX2" fmla="*/ 1291301 w 1367500"/>
                  <a:gd name="connsiteY2" fmla="*/ 166471 h 3867668"/>
                  <a:gd name="connsiteX3" fmla="*/ 583094 w 1367500"/>
                  <a:gd name="connsiteY3" fmla="*/ 285579 h 3867668"/>
                  <a:gd name="connsiteX4" fmla="*/ 871 w 1367500"/>
                  <a:gd name="connsiteY4" fmla="*/ 75412 h 3867668"/>
                  <a:gd name="connsiteX0" fmla="*/ 1319875 w 1367500"/>
                  <a:gd name="connsiteY0" fmla="*/ 166471 h 3867668"/>
                  <a:gd name="connsiteX1" fmla="*/ 583093 w 1367500"/>
                  <a:gd name="connsiteY1" fmla="*/ 285579 h 3867668"/>
                  <a:gd name="connsiteX2" fmla="*/ 13189 w 1367500"/>
                  <a:gd name="connsiteY2" fmla="*/ 72237 h 3867668"/>
                  <a:gd name="connsiteX3" fmla="*/ 652943 w 1367500"/>
                  <a:gd name="connsiteY3" fmla="*/ 2913 h 3867668"/>
                  <a:gd name="connsiteX4" fmla="*/ 1367500 w 1367500"/>
                  <a:gd name="connsiteY4" fmla="*/ 153771 h 3867668"/>
                  <a:gd name="connsiteX5" fmla="*/ 1291300 w 1367500"/>
                  <a:gd name="connsiteY5" fmla="*/ 3723160 h 3867668"/>
                  <a:gd name="connsiteX6" fmla="*/ 713268 w 1367500"/>
                  <a:gd name="connsiteY6" fmla="*/ 3867668 h 3867668"/>
                  <a:gd name="connsiteX7" fmla="*/ 132442 w 1367500"/>
                  <a:gd name="connsiteY7" fmla="*/ 3723541 h 3867668"/>
                  <a:gd name="connsiteX8" fmla="*/ 122918 w 1367500"/>
                  <a:gd name="connsiteY8" fmla="*/ 424680 h 3867668"/>
                  <a:gd name="connsiteX9" fmla="*/ 10015 w 1367500"/>
                  <a:gd name="connsiteY9" fmla="*/ 70205 h 3867668"/>
                  <a:gd name="connsiteX0" fmla="*/ 11412 w 1367500"/>
                  <a:gd name="connsiteY0" fmla="*/ 68046 h 3867668"/>
                  <a:gd name="connsiteX1" fmla="*/ 576744 w 1367500"/>
                  <a:gd name="connsiteY1" fmla="*/ 285579 h 3867668"/>
                  <a:gd name="connsiteX2" fmla="*/ 1291301 w 1367500"/>
                  <a:gd name="connsiteY2" fmla="*/ 166471 h 3867668"/>
                  <a:gd name="connsiteX3" fmla="*/ 1291300 w 1367500"/>
                  <a:gd name="connsiteY3" fmla="*/ 3723160 h 3867668"/>
                  <a:gd name="connsiteX4" fmla="*/ 713268 w 1367500"/>
                  <a:gd name="connsiteY4" fmla="*/ 3867668 h 3867668"/>
                  <a:gd name="connsiteX5" fmla="*/ 135236 w 1367500"/>
                  <a:gd name="connsiteY5" fmla="*/ 3723160 h 3867668"/>
                  <a:gd name="connsiteX6" fmla="*/ 126346 w 1367500"/>
                  <a:gd name="connsiteY6" fmla="*/ 414901 h 3867668"/>
                  <a:gd name="connsiteX7" fmla="*/ 11412 w 1367500"/>
                  <a:gd name="connsiteY7" fmla="*/ 68046 h 3867668"/>
                  <a:gd name="connsiteX0" fmla="*/ 871 w 1367500"/>
                  <a:gd name="connsiteY0" fmla="*/ 75412 h 3867668"/>
                  <a:gd name="connsiteX1" fmla="*/ 713269 w 1367500"/>
                  <a:gd name="connsiteY1" fmla="*/ 21963 h 3867668"/>
                  <a:gd name="connsiteX2" fmla="*/ 1291301 w 1367500"/>
                  <a:gd name="connsiteY2" fmla="*/ 166471 h 3867668"/>
                  <a:gd name="connsiteX3" fmla="*/ 583094 w 1367500"/>
                  <a:gd name="connsiteY3" fmla="*/ 285579 h 3867668"/>
                  <a:gd name="connsiteX4" fmla="*/ 871 w 1367500"/>
                  <a:gd name="connsiteY4" fmla="*/ 75412 h 3867668"/>
                  <a:gd name="connsiteX0" fmla="*/ 1319875 w 1367500"/>
                  <a:gd name="connsiteY0" fmla="*/ 166471 h 3867668"/>
                  <a:gd name="connsiteX1" fmla="*/ 583093 w 1367500"/>
                  <a:gd name="connsiteY1" fmla="*/ 285579 h 3867668"/>
                  <a:gd name="connsiteX2" fmla="*/ 13189 w 1367500"/>
                  <a:gd name="connsiteY2" fmla="*/ 72237 h 3867668"/>
                  <a:gd name="connsiteX3" fmla="*/ 652943 w 1367500"/>
                  <a:gd name="connsiteY3" fmla="*/ 2913 h 3867668"/>
                  <a:gd name="connsiteX4" fmla="*/ 1367500 w 1367500"/>
                  <a:gd name="connsiteY4" fmla="*/ 153771 h 3867668"/>
                  <a:gd name="connsiteX5" fmla="*/ 1291300 w 1367500"/>
                  <a:gd name="connsiteY5" fmla="*/ 3723160 h 3867668"/>
                  <a:gd name="connsiteX6" fmla="*/ 713268 w 1367500"/>
                  <a:gd name="connsiteY6" fmla="*/ 3867668 h 3867668"/>
                  <a:gd name="connsiteX7" fmla="*/ 132442 w 1367500"/>
                  <a:gd name="connsiteY7" fmla="*/ 3723541 h 3867668"/>
                  <a:gd name="connsiteX8" fmla="*/ 122918 w 1367500"/>
                  <a:gd name="connsiteY8" fmla="*/ 424680 h 3867668"/>
                  <a:gd name="connsiteX9" fmla="*/ 10015 w 1367500"/>
                  <a:gd name="connsiteY9" fmla="*/ 70205 h 3867668"/>
                  <a:gd name="connsiteX0" fmla="*/ 11412 w 1367500"/>
                  <a:gd name="connsiteY0" fmla="*/ 68046 h 3867668"/>
                  <a:gd name="connsiteX1" fmla="*/ 576744 w 1367500"/>
                  <a:gd name="connsiteY1" fmla="*/ 285579 h 3867668"/>
                  <a:gd name="connsiteX2" fmla="*/ 1291301 w 1367500"/>
                  <a:gd name="connsiteY2" fmla="*/ 166471 h 3867668"/>
                  <a:gd name="connsiteX3" fmla="*/ 1291300 w 1367500"/>
                  <a:gd name="connsiteY3" fmla="*/ 3723160 h 3867668"/>
                  <a:gd name="connsiteX4" fmla="*/ 713268 w 1367500"/>
                  <a:gd name="connsiteY4" fmla="*/ 3867668 h 3867668"/>
                  <a:gd name="connsiteX5" fmla="*/ 135236 w 1367500"/>
                  <a:gd name="connsiteY5" fmla="*/ 3723160 h 3867668"/>
                  <a:gd name="connsiteX6" fmla="*/ 126346 w 1367500"/>
                  <a:gd name="connsiteY6" fmla="*/ 414901 h 3867668"/>
                  <a:gd name="connsiteX7" fmla="*/ 11412 w 1367500"/>
                  <a:gd name="connsiteY7" fmla="*/ 68046 h 3867668"/>
                  <a:gd name="connsiteX0" fmla="*/ 871 w 1367500"/>
                  <a:gd name="connsiteY0" fmla="*/ 75412 h 3867668"/>
                  <a:gd name="connsiteX1" fmla="*/ 713269 w 1367500"/>
                  <a:gd name="connsiteY1" fmla="*/ 21963 h 3867668"/>
                  <a:gd name="connsiteX2" fmla="*/ 1291301 w 1367500"/>
                  <a:gd name="connsiteY2" fmla="*/ 166471 h 3867668"/>
                  <a:gd name="connsiteX3" fmla="*/ 583094 w 1367500"/>
                  <a:gd name="connsiteY3" fmla="*/ 285579 h 3867668"/>
                  <a:gd name="connsiteX4" fmla="*/ 871 w 1367500"/>
                  <a:gd name="connsiteY4" fmla="*/ 75412 h 3867668"/>
                  <a:gd name="connsiteX0" fmla="*/ 1319875 w 1367500"/>
                  <a:gd name="connsiteY0" fmla="*/ 166471 h 3867668"/>
                  <a:gd name="connsiteX1" fmla="*/ 583093 w 1367500"/>
                  <a:gd name="connsiteY1" fmla="*/ 285579 h 3867668"/>
                  <a:gd name="connsiteX2" fmla="*/ 13189 w 1367500"/>
                  <a:gd name="connsiteY2" fmla="*/ 72237 h 3867668"/>
                  <a:gd name="connsiteX3" fmla="*/ 652943 w 1367500"/>
                  <a:gd name="connsiteY3" fmla="*/ 2913 h 3867668"/>
                  <a:gd name="connsiteX4" fmla="*/ 1367500 w 1367500"/>
                  <a:gd name="connsiteY4" fmla="*/ 153771 h 3867668"/>
                  <a:gd name="connsiteX5" fmla="*/ 1291300 w 1367500"/>
                  <a:gd name="connsiteY5" fmla="*/ 3723160 h 3867668"/>
                  <a:gd name="connsiteX6" fmla="*/ 713268 w 1367500"/>
                  <a:gd name="connsiteY6" fmla="*/ 3867668 h 3867668"/>
                  <a:gd name="connsiteX7" fmla="*/ 132442 w 1367500"/>
                  <a:gd name="connsiteY7" fmla="*/ 3723541 h 3867668"/>
                  <a:gd name="connsiteX8" fmla="*/ 122918 w 1367500"/>
                  <a:gd name="connsiteY8" fmla="*/ 424680 h 3867668"/>
                  <a:gd name="connsiteX9" fmla="*/ 10015 w 1367500"/>
                  <a:gd name="connsiteY9" fmla="*/ 70205 h 3867668"/>
                  <a:gd name="connsiteX0" fmla="*/ 11412 w 1367500"/>
                  <a:gd name="connsiteY0" fmla="*/ 68046 h 3867668"/>
                  <a:gd name="connsiteX1" fmla="*/ 576744 w 1367500"/>
                  <a:gd name="connsiteY1" fmla="*/ 285579 h 3867668"/>
                  <a:gd name="connsiteX2" fmla="*/ 1291301 w 1367500"/>
                  <a:gd name="connsiteY2" fmla="*/ 166471 h 3867668"/>
                  <a:gd name="connsiteX3" fmla="*/ 1291300 w 1367500"/>
                  <a:gd name="connsiteY3" fmla="*/ 3723160 h 3867668"/>
                  <a:gd name="connsiteX4" fmla="*/ 713268 w 1367500"/>
                  <a:gd name="connsiteY4" fmla="*/ 3867668 h 3867668"/>
                  <a:gd name="connsiteX5" fmla="*/ 135236 w 1367500"/>
                  <a:gd name="connsiteY5" fmla="*/ 3723160 h 3867668"/>
                  <a:gd name="connsiteX6" fmla="*/ 126346 w 1367500"/>
                  <a:gd name="connsiteY6" fmla="*/ 414901 h 3867668"/>
                  <a:gd name="connsiteX7" fmla="*/ 11412 w 1367500"/>
                  <a:gd name="connsiteY7" fmla="*/ 68046 h 3867668"/>
                  <a:gd name="connsiteX0" fmla="*/ 871 w 1367500"/>
                  <a:gd name="connsiteY0" fmla="*/ 75412 h 3867668"/>
                  <a:gd name="connsiteX1" fmla="*/ 713269 w 1367500"/>
                  <a:gd name="connsiteY1" fmla="*/ 21963 h 3867668"/>
                  <a:gd name="connsiteX2" fmla="*/ 1291301 w 1367500"/>
                  <a:gd name="connsiteY2" fmla="*/ 166471 h 3867668"/>
                  <a:gd name="connsiteX3" fmla="*/ 583094 w 1367500"/>
                  <a:gd name="connsiteY3" fmla="*/ 285579 h 3867668"/>
                  <a:gd name="connsiteX4" fmla="*/ 871 w 1367500"/>
                  <a:gd name="connsiteY4" fmla="*/ 75412 h 3867668"/>
                  <a:gd name="connsiteX0" fmla="*/ 1319875 w 1367500"/>
                  <a:gd name="connsiteY0" fmla="*/ 166471 h 3867668"/>
                  <a:gd name="connsiteX1" fmla="*/ 583093 w 1367500"/>
                  <a:gd name="connsiteY1" fmla="*/ 285579 h 3867668"/>
                  <a:gd name="connsiteX2" fmla="*/ 13189 w 1367500"/>
                  <a:gd name="connsiteY2" fmla="*/ 72237 h 3867668"/>
                  <a:gd name="connsiteX3" fmla="*/ 652943 w 1367500"/>
                  <a:gd name="connsiteY3" fmla="*/ 2913 h 3867668"/>
                  <a:gd name="connsiteX4" fmla="*/ 1367500 w 1367500"/>
                  <a:gd name="connsiteY4" fmla="*/ 153771 h 3867668"/>
                  <a:gd name="connsiteX5" fmla="*/ 1291300 w 1367500"/>
                  <a:gd name="connsiteY5" fmla="*/ 3723160 h 3867668"/>
                  <a:gd name="connsiteX6" fmla="*/ 713268 w 1367500"/>
                  <a:gd name="connsiteY6" fmla="*/ 3867668 h 3867668"/>
                  <a:gd name="connsiteX7" fmla="*/ 132442 w 1367500"/>
                  <a:gd name="connsiteY7" fmla="*/ 3723541 h 3867668"/>
                  <a:gd name="connsiteX8" fmla="*/ 122918 w 1367500"/>
                  <a:gd name="connsiteY8" fmla="*/ 424680 h 3867668"/>
                  <a:gd name="connsiteX9" fmla="*/ 10015 w 1367500"/>
                  <a:gd name="connsiteY9" fmla="*/ 70205 h 3867668"/>
                  <a:gd name="connsiteX0" fmla="*/ 11412 w 1406616"/>
                  <a:gd name="connsiteY0" fmla="*/ 68046 h 3867668"/>
                  <a:gd name="connsiteX1" fmla="*/ 576744 w 1406616"/>
                  <a:gd name="connsiteY1" fmla="*/ 285579 h 3867668"/>
                  <a:gd name="connsiteX2" fmla="*/ 1291301 w 1406616"/>
                  <a:gd name="connsiteY2" fmla="*/ 166471 h 3867668"/>
                  <a:gd name="connsiteX3" fmla="*/ 1291300 w 1406616"/>
                  <a:gd name="connsiteY3" fmla="*/ 3723160 h 3867668"/>
                  <a:gd name="connsiteX4" fmla="*/ 713268 w 1406616"/>
                  <a:gd name="connsiteY4" fmla="*/ 3867668 h 3867668"/>
                  <a:gd name="connsiteX5" fmla="*/ 135236 w 1406616"/>
                  <a:gd name="connsiteY5" fmla="*/ 3723160 h 3867668"/>
                  <a:gd name="connsiteX6" fmla="*/ 126346 w 1406616"/>
                  <a:gd name="connsiteY6" fmla="*/ 414901 h 3867668"/>
                  <a:gd name="connsiteX7" fmla="*/ 11412 w 1406616"/>
                  <a:gd name="connsiteY7" fmla="*/ 68046 h 3867668"/>
                  <a:gd name="connsiteX0" fmla="*/ 871 w 1406616"/>
                  <a:gd name="connsiteY0" fmla="*/ 75412 h 3867668"/>
                  <a:gd name="connsiteX1" fmla="*/ 713269 w 1406616"/>
                  <a:gd name="connsiteY1" fmla="*/ 21963 h 3867668"/>
                  <a:gd name="connsiteX2" fmla="*/ 1291301 w 1406616"/>
                  <a:gd name="connsiteY2" fmla="*/ 166471 h 3867668"/>
                  <a:gd name="connsiteX3" fmla="*/ 583094 w 1406616"/>
                  <a:gd name="connsiteY3" fmla="*/ 285579 h 3867668"/>
                  <a:gd name="connsiteX4" fmla="*/ 871 w 1406616"/>
                  <a:gd name="connsiteY4" fmla="*/ 75412 h 3867668"/>
                  <a:gd name="connsiteX0" fmla="*/ 1319875 w 1406616"/>
                  <a:gd name="connsiteY0" fmla="*/ 166471 h 3867668"/>
                  <a:gd name="connsiteX1" fmla="*/ 583093 w 1406616"/>
                  <a:gd name="connsiteY1" fmla="*/ 285579 h 3867668"/>
                  <a:gd name="connsiteX2" fmla="*/ 13189 w 1406616"/>
                  <a:gd name="connsiteY2" fmla="*/ 72237 h 3867668"/>
                  <a:gd name="connsiteX3" fmla="*/ 652943 w 1406616"/>
                  <a:gd name="connsiteY3" fmla="*/ 2913 h 3867668"/>
                  <a:gd name="connsiteX4" fmla="*/ 1367500 w 1406616"/>
                  <a:gd name="connsiteY4" fmla="*/ 153771 h 3867668"/>
                  <a:gd name="connsiteX5" fmla="*/ 1291300 w 1406616"/>
                  <a:gd name="connsiteY5" fmla="*/ 3723160 h 3867668"/>
                  <a:gd name="connsiteX6" fmla="*/ 713268 w 1406616"/>
                  <a:gd name="connsiteY6" fmla="*/ 3867668 h 3867668"/>
                  <a:gd name="connsiteX7" fmla="*/ 132442 w 1406616"/>
                  <a:gd name="connsiteY7" fmla="*/ 3723541 h 3867668"/>
                  <a:gd name="connsiteX8" fmla="*/ 122918 w 1406616"/>
                  <a:gd name="connsiteY8" fmla="*/ 424680 h 3867668"/>
                  <a:gd name="connsiteX9" fmla="*/ 10015 w 1406616"/>
                  <a:gd name="connsiteY9" fmla="*/ 70205 h 3867668"/>
                  <a:gd name="connsiteX0" fmla="*/ 11412 w 1406616"/>
                  <a:gd name="connsiteY0" fmla="*/ 68046 h 3867668"/>
                  <a:gd name="connsiteX1" fmla="*/ 576744 w 1406616"/>
                  <a:gd name="connsiteY1" fmla="*/ 285579 h 3867668"/>
                  <a:gd name="connsiteX2" fmla="*/ 1291301 w 1406616"/>
                  <a:gd name="connsiteY2" fmla="*/ 166471 h 3867668"/>
                  <a:gd name="connsiteX3" fmla="*/ 1291300 w 1406616"/>
                  <a:gd name="connsiteY3" fmla="*/ 3723160 h 3867668"/>
                  <a:gd name="connsiteX4" fmla="*/ 713268 w 1406616"/>
                  <a:gd name="connsiteY4" fmla="*/ 3867668 h 3867668"/>
                  <a:gd name="connsiteX5" fmla="*/ 135236 w 1406616"/>
                  <a:gd name="connsiteY5" fmla="*/ 3723160 h 3867668"/>
                  <a:gd name="connsiteX6" fmla="*/ 126346 w 1406616"/>
                  <a:gd name="connsiteY6" fmla="*/ 414901 h 3867668"/>
                  <a:gd name="connsiteX7" fmla="*/ 11412 w 1406616"/>
                  <a:gd name="connsiteY7" fmla="*/ 68046 h 3867668"/>
                  <a:gd name="connsiteX0" fmla="*/ 871 w 1406616"/>
                  <a:gd name="connsiteY0" fmla="*/ 75412 h 3867668"/>
                  <a:gd name="connsiteX1" fmla="*/ 713269 w 1406616"/>
                  <a:gd name="connsiteY1" fmla="*/ 21963 h 3867668"/>
                  <a:gd name="connsiteX2" fmla="*/ 1291301 w 1406616"/>
                  <a:gd name="connsiteY2" fmla="*/ 166471 h 3867668"/>
                  <a:gd name="connsiteX3" fmla="*/ 583094 w 1406616"/>
                  <a:gd name="connsiteY3" fmla="*/ 285579 h 3867668"/>
                  <a:gd name="connsiteX4" fmla="*/ 871 w 1406616"/>
                  <a:gd name="connsiteY4" fmla="*/ 75412 h 3867668"/>
                  <a:gd name="connsiteX0" fmla="*/ 1319875 w 1406616"/>
                  <a:gd name="connsiteY0" fmla="*/ 166471 h 3867668"/>
                  <a:gd name="connsiteX1" fmla="*/ 583093 w 1406616"/>
                  <a:gd name="connsiteY1" fmla="*/ 285579 h 3867668"/>
                  <a:gd name="connsiteX2" fmla="*/ 13189 w 1406616"/>
                  <a:gd name="connsiteY2" fmla="*/ 72237 h 3867668"/>
                  <a:gd name="connsiteX3" fmla="*/ 652943 w 1406616"/>
                  <a:gd name="connsiteY3" fmla="*/ 2913 h 3867668"/>
                  <a:gd name="connsiteX4" fmla="*/ 1367500 w 1406616"/>
                  <a:gd name="connsiteY4" fmla="*/ 153771 h 3867668"/>
                  <a:gd name="connsiteX5" fmla="*/ 1291300 w 1406616"/>
                  <a:gd name="connsiteY5" fmla="*/ 3723160 h 3867668"/>
                  <a:gd name="connsiteX6" fmla="*/ 713268 w 1406616"/>
                  <a:gd name="connsiteY6" fmla="*/ 3867668 h 3867668"/>
                  <a:gd name="connsiteX7" fmla="*/ 132442 w 1406616"/>
                  <a:gd name="connsiteY7" fmla="*/ 3723541 h 3867668"/>
                  <a:gd name="connsiteX8" fmla="*/ 122918 w 1406616"/>
                  <a:gd name="connsiteY8" fmla="*/ 424680 h 3867668"/>
                  <a:gd name="connsiteX9" fmla="*/ 10015 w 1406616"/>
                  <a:gd name="connsiteY9" fmla="*/ 70205 h 3867668"/>
                  <a:gd name="connsiteX0" fmla="*/ 11412 w 1367500"/>
                  <a:gd name="connsiteY0" fmla="*/ 68046 h 3867668"/>
                  <a:gd name="connsiteX1" fmla="*/ 576744 w 1367500"/>
                  <a:gd name="connsiteY1" fmla="*/ 285579 h 3867668"/>
                  <a:gd name="connsiteX2" fmla="*/ 1291301 w 1367500"/>
                  <a:gd name="connsiteY2" fmla="*/ 166471 h 3867668"/>
                  <a:gd name="connsiteX3" fmla="*/ 1291300 w 1367500"/>
                  <a:gd name="connsiteY3" fmla="*/ 3723160 h 3867668"/>
                  <a:gd name="connsiteX4" fmla="*/ 713268 w 1367500"/>
                  <a:gd name="connsiteY4" fmla="*/ 3867668 h 3867668"/>
                  <a:gd name="connsiteX5" fmla="*/ 135236 w 1367500"/>
                  <a:gd name="connsiteY5" fmla="*/ 3723160 h 3867668"/>
                  <a:gd name="connsiteX6" fmla="*/ 126346 w 1367500"/>
                  <a:gd name="connsiteY6" fmla="*/ 414901 h 3867668"/>
                  <a:gd name="connsiteX7" fmla="*/ 11412 w 1367500"/>
                  <a:gd name="connsiteY7" fmla="*/ 68046 h 3867668"/>
                  <a:gd name="connsiteX0" fmla="*/ 871 w 1367500"/>
                  <a:gd name="connsiteY0" fmla="*/ 75412 h 3867668"/>
                  <a:gd name="connsiteX1" fmla="*/ 713269 w 1367500"/>
                  <a:gd name="connsiteY1" fmla="*/ 21963 h 3867668"/>
                  <a:gd name="connsiteX2" fmla="*/ 1291301 w 1367500"/>
                  <a:gd name="connsiteY2" fmla="*/ 166471 h 3867668"/>
                  <a:gd name="connsiteX3" fmla="*/ 583094 w 1367500"/>
                  <a:gd name="connsiteY3" fmla="*/ 285579 h 3867668"/>
                  <a:gd name="connsiteX4" fmla="*/ 871 w 1367500"/>
                  <a:gd name="connsiteY4" fmla="*/ 75412 h 3867668"/>
                  <a:gd name="connsiteX0" fmla="*/ 1319875 w 1367500"/>
                  <a:gd name="connsiteY0" fmla="*/ 166471 h 3867668"/>
                  <a:gd name="connsiteX1" fmla="*/ 583093 w 1367500"/>
                  <a:gd name="connsiteY1" fmla="*/ 285579 h 3867668"/>
                  <a:gd name="connsiteX2" fmla="*/ 13189 w 1367500"/>
                  <a:gd name="connsiteY2" fmla="*/ 72237 h 3867668"/>
                  <a:gd name="connsiteX3" fmla="*/ 652943 w 1367500"/>
                  <a:gd name="connsiteY3" fmla="*/ 2913 h 3867668"/>
                  <a:gd name="connsiteX4" fmla="*/ 1367500 w 1367500"/>
                  <a:gd name="connsiteY4" fmla="*/ 153771 h 3867668"/>
                  <a:gd name="connsiteX5" fmla="*/ 1291300 w 1367500"/>
                  <a:gd name="connsiteY5" fmla="*/ 3723160 h 3867668"/>
                  <a:gd name="connsiteX6" fmla="*/ 713268 w 1367500"/>
                  <a:gd name="connsiteY6" fmla="*/ 3867668 h 3867668"/>
                  <a:gd name="connsiteX7" fmla="*/ 132442 w 1367500"/>
                  <a:gd name="connsiteY7" fmla="*/ 3723541 h 3867668"/>
                  <a:gd name="connsiteX8" fmla="*/ 122918 w 1367500"/>
                  <a:gd name="connsiteY8" fmla="*/ 424680 h 3867668"/>
                  <a:gd name="connsiteX9" fmla="*/ 10015 w 1367500"/>
                  <a:gd name="connsiteY9" fmla="*/ 70205 h 3867668"/>
                  <a:gd name="connsiteX0" fmla="*/ 11412 w 1367500"/>
                  <a:gd name="connsiteY0" fmla="*/ 68046 h 3867668"/>
                  <a:gd name="connsiteX1" fmla="*/ 576744 w 1367500"/>
                  <a:gd name="connsiteY1" fmla="*/ 285579 h 3867668"/>
                  <a:gd name="connsiteX2" fmla="*/ 1291301 w 1367500"/>
                  <a:gd name="connsiteY2" fmla="*/ 166471 h 3867668"/>
                  <a:gd name="connsiteX3" fmla="*/ 1291300 w 1367500"/>
                  <a:gd name="connsiteY3" fmla="*/ 3723160 h 3867668"/>
                  <a:gd name="connsiteX4" fmla="*/ 713268 w 1367500"/>
                  <a:gd name="connsiteY4" fmla="*/ 3867668 h 3867668"/>
                  <a:gd name="connsiteX5" fmla="*/ 135236 w 1367500"/>
                  <a:gd name="connsiteY5" fmla="*/ 3723160 h 3867668"/>
                  <a:gd name="connsiteX6" fmla="*/ 126346 w 1367500"/>
                  <a:gd name="connsiteY6" fmla="*/ 414901 h 3867668"/>
                  <a:gd name="connsiteX7" fmla="*/ 11412 w 1367500"/>
                  <a:gd name="connsiteY7" fmla="*/ 68046 h 3867668"/>
                  <a:gd name="connsiteX0" fmla="*/ 871 w 1367500"/>
                  <a:gd name="connsiteY0" fmla="*/ 75412 h 3867668"/>
                  <a:gd name="connsiteX1" fmla="*/ 713269 w 1367500"/>
                  <a:gd name="connsiteY1" fmla="*/ 21963 h 3867668"/>
                  <a:gd name="connsiteX2" fmla="*/ 1291301 w 1367500"/>
                  <a:gd name="connsiteY2" fmla="*/ 166471 h 3867668"/>
                  <a:gd name="connsiteX3" fmla="*/ 583094 w 1367500"/>
                  <a:gd name="connsiteY3" fmla="*/ 285579 h 3867668"/>
                  <a:gd name="connsiteX4" fmla="*/ 871 w 1367500"/>
                  <a:gd name="connsiteY4" fmla="*/ 75412 h 3867668"/>
                  <a:gd name="connsiteX0" fmla="*/ 1319875 w 1367500"/>
                  <a:gd name="connsiteY0" fmla="*/ 166471 h 3867668"/>
                  <a:gd name="connsiteX1" fmla="*/ 583093 w 1367500"/>
                  <a:gd name="connsiteY1" fmla="*/ 285579 h 3867668"/>
                  <a:gd name="connsiteX2" fmla="*/ 13189 w 1367500"/>
                  <a:gd name="connsiteY2" fmla="*/ 72237 h 3867668"/>
                  <a:gd name="connsiteX3" fmla="*/ 652943 w 1367500"/>
                  <a:gd name="connsiteY3" fmla="*/ 2913 h 3867668"/>
                  <a:gd name="connsiteX4" fmla="*/ 1367500 w 1367500"/>
                  <a:gd name="connsiteY4" fmla="*/ 153771 h 3867668"/>
                  <a:gd name="connsiteX5" fmla="*/ 1291300 w 1367500"/>
                  <a:gd name="connsiteY5" fmla="*/ 3723160 h 3867668"/>
                  <a:gd name="connsiteX6" fmla="*/ 713268 w 1367500"/>
                  <a:gd name="connsiteY6" fmla="*/ 3867668 h 3867668"/>
                  <a:gd name="connsiteX7" fmla="*/ 132442 w 1367500"/>
                  <a:gd name="connsiteY7" fmla="*/ 3723541 h 3867668"/>
                  <a:gd name="connsiteX8" fmla="*/ 122918 w 1367500"/>
                  <a:gd name="connsiteY8" fmla="*/ 424680 h 3867668"/>
                  <a:gd name="connsiteX9" fmla="*/ 10015 w 1367500"/>
                  <a:gd name="connsiteY9" fmla="*/ 70205 h 3867668"/>
                  <a:gd name="connsiteX0" fmla="*/ 11412 w 1367500"/>
                  <a:gd name="connsiteY0" fmla="*/ 68046 h 3867668"/>
                  <a:gd name="connsiteX1" fmla="*/ 576744 w 1367500"/>
                  <a:gd name="connsiteY1" fmla="*/ 285579 h 3867668"/>
                  <a:gd name="connsiteX2" fmla="*/ 1291301 w 1367500"/>
                  <a:gd name="connsiteY2" fmla="*/ 166471 h 3867668"/>
                  <a:gd name="connsiteX3" fmla="*/ 1291300 w 1367500"/>
                  <a:gd name="connsiteY3" fmla="*/ 3723160 h 3867668"/>
                  <a:gd name="connsiteX4" fmla="*/ 713268 w 1367500"/>
                  <a:gd name="connsiteY4" fmla="*/ 3867668 h 3867668"/>
                  <a:gd name="connsiteX5" fmla="*/ 135236 w 1367500"/>
                  <a:gd name="connsiteY5" fmla="*/ 3723160 h 3867668"/>
                  <a:gd name="connsiteX6" fmla="*/ 126346 w 1367500"/>
                  <a:gd name="connsiteY6" fmla="*/ 414901 h 3867668"/>
                  <a:gd name="connsiteX7" fmla="*/ 11412 w 1367500"/>
                  <a:gd name="connsiteY7" fmla="*/ 68046 h 3867668"/>
                  <a:gd name="connsiteX0" fmla="*/ 871 w 1367500"/>
                  <a:gd name="connsiteY0" fmla="*/ 75412 h 3867668"/>
                  <a:gd name="connsiteX1" fmla="*/ 713269 w 1367500"/>
                  <a:gd name="connsiteY1" fmla="*/ 21963 h 3867668"/>
                  <a:gd name="connsiteX2" fmla="*/ 1291301 w 1367500"/>
                  <a:gd name="connsiteY2" fmla="*/ 166471 h 3867668"/>
                  <a:gd name="connsiteX3" fmla="*/ 583094 w 1367500"/>
                  <a:gd name="connsiteY3" fmla="*/ 285579 h 3867668"/>
                  <a:gd name="connsiteX4" fmla="*/ 871 w 1367500"/>
                  <a:gd name="connsiteY4" fmla="*/ 75412 h 3867668"/>
                  <a:gd name="connsiteX0" fmla="*/ 1291300 w 1367500"/>
                  <a:gd name="connsiteY0" fmla="*/ 166471 h 3867668"/>
                  <a:gd name="connsiteX1" fmla="*/ 583093 w 1367500"/>
                  <a:gd name="connsiteY1" fmla="*/ 285579 h 3867668"/>
                  <a:gd name="connsiteX2" fmla="*/ 13189 w 1367500"/>
                  <a:gd name="connsiteY2" fmla="*/ 72237 h 3867668"/>
                  <a:gd name="connsiteX3" fmla="*/ 652943 w 1367500"/>
                  <a:gd name="connsiteY3" fmla="*/ 2913 h 3867668"/>
                  <a:gd name="connsiteX4" fmla="*/ 1367500 w 1367500"/>
                  <a:gd name="connsiteY4" fmla="*/ 153771 h 3867668"/>
                  <a:gd name="connsiteX5" fmla="*/ 1291300 w 1367500"/>
                  <a:gd name="connsiteY5" fmla="*/ 3723160 h 3867668"/>
                  <a:gd name="connsiteX6" fmla="*/ 713268 w 1367500"/>
                  <a:gd name="connsiteY6" fmla="*/ 3867668 h 3867668"/>
                  <a:gd name="connsiteX7" fmla="*/ 132442 w 1367500"/>
                  <a:gd name="connsiteY7" fmla="*/ 3723541 h 3867668"/>
                  <a:gd name="connsiteX8" fmla="*/ 122918 w 1367500"/>
                  <a:gd name="connsiteY8" fmla="*/ 424680 h 3867668"/>
                  <a:gd name="connsiteX9" fmla="*/ 10015 w 1367500"/>
                  <a:gd name="connsiteY9" fmla="*/ 70205 h 3867668"/>
                  <a:gd name="connsiteX0" fmla="*/ 11412 w 1291301"/>
                  <a:gd name="connsiteY0" fmla="*/ 68914 h 3868536"/>
                  <a:gd name="connsiteX1" fmla="*/ 576744 w 1291301"/>
                  <a:gd name="connsiteY1" fmla="*/ 286447 h 3868536"/>
                  <a:gd name="connsiteX2" fmla="*/ 1291301 w 1291301"/>
                  <a:gd name="connsiteY2" fmla="*/ 167339 h 3868536"/>
                  <a:gd name="connsiteX3" fmla="*/ 1291300 w 1291301"/>
                  <a:gd name="connsiteY3" fmla="*/ 3724028 h 3868536"/>
                  <a:gd name="connsiteX4" fmla="*/ 713268 w 1291301"/>
                  <a:gd name="connsiteY4" fmla="*/ 3868536 h 3868536"/>
                  <a:gd name="connsiteX5" fmla="*/ 135236 w 1291301"/>
                  <a:gd name="connsiteY5" fmla="*/ 3724028 h 3868536"/>
                  <a:gd name="connsiteX6" fmla="*/ 126346 w 1291301"/>
                  <a:gd name="connsiteY6" fmla="*/ 415769 h 3868536"/>
                  <a:gd name="connsiteX7" fmla="*/ 11412 w 1291301"/>
                  <a:gd name="connsiteY7" fmla="*/ 68914 h 3868536"/>
                  <a:gd name="connsiteX0" fmla="*/ 871 w 1291301"/>
                  <a:gd name="connsiteY0" fmla="*/ 76280 h 3868536"/>
                  <a:gd name="connsiteX1" fmla="*/ 713269 w 1291301"/>
                  <a:gd name="connsiteY1" fmla="*/ 22831 h 3868536"/>
                  <a:gd name="connsiteX2" fmla="*/ 1291301 w 1291301"/>
                  <a:gd name="connsiteY2" fmla="*/ 167339 h 3868536"/>
                  <a:gd name="connsiteX3" fmla="*/ 583094 w 1291301"/>
                  <a:gd name="connsiteY3" fmla="*/ 286447 h 3868536"/>
                  <a:gd name="connsiteX4" fmla="*/ 871 w 1291301"/>
                  <a:gd name="connsiteY4" fmla="*/ 76280 h 3868536"/>
                  <a:gd name="connsiteX0" fmla="*/ 1291300 w 1291301"/>
                  <a:gd name="connsiteY0" fmla="*/ 167339 h 3868536"/>
                  <a:gd name="connsiteX1" fmla="*/ 583093 w 1291301"/>
                  <a:gd name="connsiteY1" fmla="*/ 286447 h 3868536"/>
                  <a:gd name="connsiteX2" fmla="*/ 13189 w 1291301"/>
                  <a:gd name="connsiteY2" fmla="*/ 73105 h 3868536"/>
                  <a:gd name="connsiteX3" fmla="*/ 652943 w 1291301"/>
                  <a:gd name="connsiteY3" fmla="*/ 3781 h 3868536"/>
                  <a:gd name="connsiteX4" fmla="*/ 1288125 w 1291301"/>
                  <a:gd name="connsiteY4" fmla="*/ 170514 h 3868536"/>
                  <a:gd name="connsiteX5" fmla="*/ 1291300 w 1291301"/>
                  <a:gd name="connsiteY5" fmla="*/ 3724028 h 3868536"/>
                  <a:gd name="connsiteX6" fmla="*/ 713268 w 1291301"/>
                  <a:gd name="connsiteY6" fmla="*/ 3868536 h 3868536"/>
                  <a:gd name="connsiteX7" fmla="*/ 132442 w 1291301"/>
                  <a:gd name="connsiteY7" fmla="*/ 3724409 h 3868536"/>
                  <a:gd name="connsiteX8" fmla="*/ 122918 w 1291301"/>
                  <a:gd name="connsiteY8" fmla="*/ 425548 h 3868536"/>
                  <a:gd name="connsiteX9" fmla="*/ 10015 w 1291301"/>
                  <a:gd name="connsiteY9" fmla="*/ 71073 h 3868536"/>
                  <a:gd name="connsiteX0" fmla="*/ 10759 w 1290648"/>
                  <a:gd name="connsiteY0" fmla="*/ 68914 h 3868536"/>
                  <a:gd name="connsiteX1" fmla="*/ 576091 w 1290648"/>
                  <a:gd name="connsiteY1" fmla="*/ 286447 h 3868536"/>
                  <a:gd name="connsiteX2" fmla="*/ 1290648 w 1290648"/>
                  <a:gd name="connsiteY2" fmla="*/ 167339 h 3868536"/>
                  <a:gd name="connsiteX3" fmla="*/ 1290647 w 1290648"/>
                  <a:gd name="connsiteY3" fmla="*/ 3724028 h 3868536"/>
                  <a:gd name="connsiteX4" fmla="*/ 712615 w 1290648"/>
                  <a:gd name="connsiteY4" fmla="*/ 3868536 h 3868536"/>
                  <a:gd name="connsiteX5" fmla="*/ 134583 w 1290648"/>
                  <a:gd name="connsiteY5" fmla="*/ 3724028 h 3868536"/>
                  <a:gd name="connsiteX6" fmla="*/ 125693 w 1290648"/>
                  <a:gd name="connsiteY6" fmla="*/ 415769 h 3868536"/>
                  <a:gd name="connsiteX7" fmla="*/ 10759 w 1290648"/>
                  <a:gd name="connsiteY7" fmla="*/ 68914 h 3868536"/>
                  <a:gd name="connsiteX0" fmla="*/ 218 w 1290648"/>
                  <a:gd name="connsiteY0" fmla="*/ 76280 h 3868536"/>
                  <a:gd name="connsiteX1" fmla="*/ 645941 w 1290648"/>
                  <a:gd name="connsiteY1" fmla="*/ 6956 h 3868536"/>
                  <a:gd name="connsiteX2" fmla="*/ 1290648 w 1290648"/>
                  <a:gd name="connsiteY2" fmla="*/ 167339 h 3868536"/>
                  <a:gd name="connsiteX3" fmla="*/ 582441 w 1290648"/>
                  <a:gd name="connsiteY3" fmla="*/ 286447 h 3868536"/>
                  <a:gd name="connsiteX4" fmla="*/ 218 w 1290648"/>
                  <a:gd name="connsiteY4" fmla="*/ 76280 h 3868536"/>
                  <a:gd name="connsiteX0" fmla="*/ 1290647 w 1290648"/>
                  <a:gd name="connsiteY0" fmla="*/ 167339 h 3868536"/>
                  <a:gd name="connsiteX1" fmla="*/ 582440 w 1290648"/>
                  <a:gd name="connsiteY1" fmla="*/ 286447 h 3868536"/>
                  <a:gd name="connsiteX2" fmla="*/ 12536 w 1290648"/>
                  <a:gd name="connsiteY2" fmla="*/ 73105 h 3868536"/>
                  <a:gd name="connsiteX3" fmla="*/ 652290 w 1290648"/>
                  <a:gd name="connsiteY3" fmla="*/ 3781 h 3868536"/>
                  <a:gd name="connsiteX4" fmla="*/ 1287472 w 1290648"/>
                  <a:gd name="connsiteY4" fmla="*/ 170514 h 3868536"/>
                  <a:gd name="connsiteX5" fmla="*/ 1290647 w 1290648"/>
                  <a:gd name="connsiteY5" fmla="*/ 3724028 h 3868536"/>
                  <a:gd name="connsiteX6" fmla="*/ 712615 w 1290648"/>
                  <a:gd name="connsiteY6" fmla="*/ 3868536 h 3868536"/>
                  <a:gd name="connsiteX7" fmla="*/ 131789 w 1290648"/>
                  <a:gd name="connsiteY7" fmla="*/ 3724409 h 3868536"/>
                  <a:gd name="connsiteX8" fmla="*/ 122265 w 1290648"/>
                  <a:gd name="connsiteY8" fmla="*/ 425548 h 3868536"/>
                  <a:gd name="connsiteX9" fmla="*/ 9362 w 1290648"/>
                  <a:gd name="connsiteY9" fmla="*/ 71073 h 3868536"/>
                  <a:gd name="connsiteX0" fmla="*/ 10759 w 1290648"/>
                  <a:gd name="connsiteY0" fmla="*/ 68914 h 3868536"/>
                  <a:gd name="connsiteX1" fmla="*/ 576091 w 1290648"/>
                  <a:gd name="connsiteY1" fmla="*/ 286447 h 3868536"/>
                  <a:gd name="connsiteX2" fmla="*/ 1290648 w 1290648"/>
                  <a:gd name="connsiteY2" fmla="*/ 167339 h 3868536"/>
                  <a:gd name="connsiteX3" fmla="*/ 1290647 w 1290648"/>
                  <a:gd name="connsiteY3" fmla="*/ 3724028 h 3868536"/>
                  <a:gd name="connsiteX4" fmla="*/ 712615 w 1290648"/>
                  <a:gd name="connsiteY4" fmla="*/ 3868536 h 3868536"/>
                  <a:gd name="connsiteX5" fmla="*/ 134583 w 1290648"/>
                  <a:gd name="connsiteY5" fmla="*/ 3724028 h 3868536"/>
                  <a:gd name="connsiteX6" fmla="*/ 125693 w 1290648"/>
                  <a:gd name="connsiteY6" fmla="*/ 415769 h 3868536"/>
                  <a:gd name="connsiteX7" fmla="*/ 10759 w 1290648"/>
                  <a:gd name="connsiteY7" fmla="*/ 68914 h 3868536"/>
                  <a:gd name="connsiteX0" fmla="*/ 218 w 1290648"/>
                  <a:gd name="connsiteY0" fmla="*/ 76280 h 3868536"/>
                  <a:gd name="connsiteX1" fmla="*/ 645941 w 1290648"/>
                  <a:gd name="connsiteY1" fmla="*/ 6956 h 3868536"/>
                  <a:gd name="connsiteX2" fmla="*/ 1290648 w 1290648"/>
                  <a:gd name="connsiteY2" fmla="*/ 167339 h 3868536"/>
                  <a:gd name="connsiteX3" fmla="*/ 582441 w 1290648"/>
                  <a:gd name="connsiteY3" fmla="*/ 286447 h 3868536"/>
                  <a:gd name="connsiteX4" fmla="*/ 218 w 1290648"/>
                  <a:gd name="connsiteY4" fmla="*/ 76280 h 3868536"/>
                  <a:gd name="connsiteX0" fmla="*/ 1290647 w 1290648"/>
                  <a:gd name="connsiteY0" fmla="*/ 167339 h 3868536"/>
                  <a:gd name="connsiteX1" fmla="*/ 582440 w 1290648"/>
                  <a:gd name="connsiteY1" fmla="*/ 286447 h 3868536"/>
                  <a:gd name="connsiteX2" fmla="*/ 12536 w 1290648"/>
                  <a:gd name="connsiteY2" fmla="*/ 73105 h 3868536"/>
                  <a:gd name="connsiteX3" fmla="*/ 652290 w 1290648"/>
                  <a:gd name="connsiteY3" fmla="*/ 3781 h 3868536"/>
                  <a:gd name="connsiteX4" fmla="*/ 1287472 w 1290648"/>
                  <a:gd name="connsiteY4" fmla="*/ 170514 h 3868536"/>
                  <a:gd name="connsiteX5" fmla="*/ 1290647 w 1290648"/>
                  <a:gd name="connsiteY5" fmla="*/ 3724028 h 3868536"/>
                  <a:gd name="connsiteX6" fmla="*/ 712615 w 1290648"/>
                  <a:gd name="connsiteY6" fmla="*/ 3868536 h 3868536"/>
                  <a:gd name="connsiteX7" fmla="*/ 131789 w 1290648"/>
                  <a:gd name="connsiteY7" fmla="*/ 3724409 h 3868536"/>
                  <a:gd name="connsiteX8" fmla="*/ 122265 w 1290648"/>
                  <a:gd name="connsiteY8" fmla="*/ 425548 h 3868536"/>
                  <a:gd name="connsiteX9" fmla="*/ 9362 w 1290648"/>
                  <a:gd name="connsiteY9" fmla="*/ 71073 h 3868536"/>
                  <a:gd name="connsiteX0" fmla="*/ 10759 w 1290648"/>
                  <a:gd name="connsiteY0" fmla="*/ 84050 h 3883672"/>
                  <a:gd name="connsiteX1" fmla="*/ 576091 w 1290648"/>
                  <a:gd name="connsiteY1" fmla="*/ 301583 h 3883672"/>
                  <a:gd name="connsiteX2" fmla="*/ 1290648 w 1290648"/>
                  <a:gd name="connsiteY2" fmla="*/ 182475 h 3883672"/>
                  <a:gd name="connsiteX3" fmla="*/ 1290647 w 1290648"/>
                  <a:gd name="connsiteY3" fmla="*/ 3739164 h 3883672"/>
                  <a:gd name="connsiteX4" fmla="*/ 712615 w 1290648"/>
                  <a:gd name="connsiteY4" fmla="*/ 3883672 h 3883672"/>
                  <a:gd name="connsiteX5" fmla="*/ 134583 w 1290648"/>
                  <a:gd name="connsiteY5" fmla="*/ 3739164 h 3883672"/>
                  <a:gd name="connsiteX6" fmla="*/ 125693 w 1290648"/>
                  <a:gd name="connsiteY6" fmla="*/ 430905 h 3883672"/>
                  <a:gd name="connsiteX7" fmla="*/ 10759 w 1290648"/>
                  <a:gd name="connsiteY7" fmla="*/ 84050 h 3883672"/>
                  <a:gd name="connsiteX0" fmla="*/ 218 w 1290648"/>
                  <a:gd name="connsiteY0" fmla="*/ 91416 h 3883672"/>
                  <a:gd name="connsiteX1" fmla="*/ 645941 w 1290648"/>
                  <a:gd name="connsiteY1" fmla="*/ 22092 h 3883672"/>
                  <a:gd name="connsiteX2" fmla="*/ 1290648 w 1290648"/>
                  <a:gd name="connsiteY2" fmla="*/ 182475 h 3883672"/>
                  <a:gd name="connsiteX3" fmla="*/ 582441 w 1290648"/>
                  <a:gd name="connsiteY3" fmla="*/ 301583 h 3883672"/>
                  <a:gd name="connsiteX4" fmla="*/ 218 w 1290648"/>
                  <a:gd name="connsiteY4" fmla="*/ 91416 h 3883672"/>
                  <a:gd name="connsiteX0" fmla="*/ 1290647 w 1290648"/>
                  <a:gd name="connsiteY0" fmla="*/ 182475 h 3883672"/>
                  <a:gd name="connsiteX1" fmla="*/ 582440 w 1290648"/>
                  <a:gd name="connsiteY1" fmla="*/ 301583 h 3883672"/>
                  <a:gd name="connsiteX2" fmla="*/ 12536 w 1290648"/>
                  <a:gd name="connsiteY2" fmla="*/ 88241 h 3883672"/>
                  <a:gd name="connsiteX3" fmla="*/ 658640 w 1290648"/>
                  <a:gd name="connsiteY3" fmla="*/ 3042 h 3883672"/>
                  <a:gd name="connsiteX4" fmla="*/ 1287472 w 1290648"/>
                  <a:gd name="connsiteY4" fmla="*/ 185650 h 3883672"/>
                  <a:gd name="connsiteX5" fmla="*/ 1290647 w 1290648"/>
                  <a:gd name="connsiteY5" fmla="*/ 3739164 h 3883672"/>
                  <a:gd name="connsiteX6" fmla="*/ 712615 w 1290648"/>
                  <a:gd name="connsiteY6" fmla="*/ 3883672 h 3883672"/>
                  <a:gd name="connsiteX7" fmla="*/ 131789 w 1290648"/>
                  <a:gd name="connsiteY7" fmla="*/ 3739545 h 3883672"/>
                  <a:gd name="connsiteX8" fmla="*/ 122265 w 1290648"/>
                  <a:gd name="connsiteY8" fmla="*/ 440684 h 3883672"/>
                  <a:gd name="connsiteX9" fmla="*/ 9362 w 1290648"/>
                  <a:gd name="connsiteY9" fmla="*/ 86209 h 3883672"/>
                  <a:gd name="connsiteX0" fmla="*/ 10759 w 1290648"/>
                  <a:gd name="connsiteY0" fmla="*/ 81246 h 3880868"/>
                  <a:gd name="connsiteX1" fmla="*/ 576091 w 1290648"/>
                  <a:gd name="connsiteY1" fmla="*/ 298779 h 3880868"/>
                  <a:gd name="connsiteX2" fmla="*/ 1290648 w 1290648"/>
                  <a:gd name="connsiteY2" fmla="*/ 179671 h 3880868"/>
                  <a:gd name="connsiteX3" fmla="*/ 1290647 w 1290648"/>
                  <a:gd name="connsiteY3" fmla="*/ 3736360 h 3880868"/>
                  <a:gd name="connsiteX4" fmla="*/ 712615 w 1290648"/>
                  <a:gd name="connsiteY4" fmla="*/ 3880868 h 3880868"/>
                  <a:gd name="connsiteX5" fmla="*/ 134583 w 1290648"/>
                  <a:gd name="connsiteY5" fmla="*/ 3736360 h 3880868"/>
                  <a:gd name="connsiteX6" fmla="*/ 125693 w 1290648"/>
                  <a:gd name="connsiteY6" fmla="*/ 428101 h 3880868"/>
                  <a:gd name="connsiteX7" fmla="*/ 10759 w 1290648"/>
                  <a:gd name="connsiteY7" fmla="*/ 81246 h 3880868"/>
                  <a:gd name="connsiteX0" fmla="*/ 218 w 1290648"/>
                  <a:gd name="connsiteY0" fmla="*/ 88612 h 3880868"/>
                  <a:gd name="connsiteX1" fmla="*/ 645941 w 1290648"/>
                  <a:gd name="connsiteY1" fmla="*/ 19288 h 3880868"/>
                  <a:gd name="connsiteX2" fmla="*/ 1290648 w 1290648"/>
                  <a:gd name="connsiteY2" fmla="*/ 179671 h 3880868"/>
                  <a:gd name="connsiteX3" fmla="*/ 582441 w 1290648"/>
                  <a:gd name="connsiteY3" fmla="*/ 298779 h 3880868"/>
                  <a:gd name="connsiteX4" fmla="*/ 218 w 1290648"/>
                  <a:gd name="connsiteY4" fmla="*/ 88612 h 3880868"/>
                  <a:gd name="connsiteX0" fmla="*/ 1290647 w 1290648"/>
                  <a:gd name="connsiteY0" fmla="*/ 179671 h 3880868"/>
                  <a:gd name="connsiteX1" fmla="*/ 582440 w 1290648"/>
                  <a:gd name="connsiteY1" fmla="*/ 298779 h 3880868"/>
                  <a:gd name="connsiteX2" fmla="*/ 12536 w 1290648"/>
                  <a:gd name="connsiteY2" fmla="*/ 85437 h 3880868"/>
                  <a:gd name="connsiteX3" fmla="*/ 658640 w 1290648"/>
                  <a:gd name="connsiteY3" fmla="*/ 238 h 3880868"/>
                  <a:gd name="connsiteX4" fmla="*/ 1287472 w 1290648"/>
                  <a:gd name="connsiteY4" fmla="*/ 182846 h 3880868"/>
                  <a:gd name="connsiteX5" fmla="*/ 1290647 w 1290648"/>
                  <a:gd name="connsiteY5" fmla="*/ 3736360 h 3880868"/>
                  <a:gd name="connsiteX6" fmla="*/ 712615 w 1290648"/>
                  <a:gd name="connsiteY6" fmla="*/ 3880868 h 3880868"/>
                  <a:gd name="connsiteX7" fmla="*/ 131789 w 1290648"/>
                  <a:gd name="connsiteY7" fmla="*/ 3736741 h 3880868"/>
                  <a:gd name="connsiteX8" fmla="*/ 122265 w 1290648"/>
                  <a:gd name="connsiteY8" fmla="*/ 437880 h 3880868"/>
                  <a:gd name="connsiteX9" fmla="*/ 9362 w 1290648"/>
                  <a:gd name="connsiteY9" fmla="*/ 83405 h 3880868"/>
                  <a:gd name="connsiteX0" fmla="*/ 10759 w 1290648"/>
                  <a:gd name="connsiteY0" fmla="*/ 62357 h 3861979"/>
                  <a:gd name="connsiteX1" fmla="*/ 576091 w 1290648"/>
                  <a:gd name="connsiteY1" fmla="*/ 279890 h 3861979"/>
                  <a:gd name="connsiteX2" fmla="*/ 1290648 w 1290648"/>
                  <a:gd name="connsiteY2" fmla="*/ 160782 h 3861979"/>
                  <a:gd name="connsiteX3" fmla="*/ 1290647 w 1290648"/>
                  <a:gd name="connsiteY3" fmla="*/ 3717471 h 3861979"/>
                  <a:gd name="connsiteX4" fmla="*/ 712615 w 1290648"/>
                  <a:gd name="connsiteY4" fmla="*/ 3861979 h 3861979"/>
                  <a:gd name="connsiteX5" fmla="*/ 134583 w 1290648"/>
                  <a:gd name="connsiteY5" fmla="*/ 3717471 h 3861979"/>
                  <a:gd name="connsiteX6" fmla="*/ 125693 w 1290648"/>
                  <a:gd name="connsiteY6" fmla="*/ 409212 h 3861979"/>
                  <a:gd name="connsiteX7" fmla="*/ 10759 w 1290648"/>
                  <a:gd name="connsiteY7" fmla="*/ 62357 h 3861979"/>
                  <a:gd name="connsiteX0" fmla="*/ 218 w 1290648"/>
                  <a:gd name="connsiteY0" fmla="*/ 69723 h 3861979"/>
                  <a:gd name="connsiteX1" fmla="*/ 645941 w 1290648"/>
                  <a:gd name="connsiteY1" fmla="*/ 399 h 3861979"/>
                  <a:gd name="connsiteX2" fmla="*/ 1290648 w 1290648"/>
                  <a:gd name="connsiteY2" fmla="*/ 160782 h 3861979"/>
                  <a:gd name="connsiteX3" fmla="*/ 582441 w 1290648"/>
                  <a:gd name="connsiteY3" fmla="*/ 279890 h 3861979"/>
                  <a:gd name="connsiteX4" fmla="*/ 218 w 1290648"/>
                  <a:gd name="connsiteY4" fmla="*/ 69723 h 3861979"/>
                  <a:gd name="connsiteX0" fmla="*/ 1290647 w 1290648"/>
                  <a:gd name="connsiteY0" fmla="*/ 160782 h 3861979"/>
                  <a:gd name="connsiteX1" fmla="*/ 582440 w 1290648"/>
                  <a:gd name="connsiteY1" fmla="*/ 279890 h 3861979"/>
                  <a:gd name="connsiteX2" fmla="*/ 12536 w 1290648"/>
                  <a:gd name="connsiteY2" fmla="*/ 66548 h 3861979"/>
                  <a:gd name="connsiteX3" fmla="*/ 642765 w 1290648"/>
                  <a:gd name="connsiteY3" fmla="*/ 399 h 3861979"/>
                  <a:gd name="connsiteX4" fmla="*/ 1287472 w 1290648"/>
                  <a:gd name="connsiteY4" fmla="*/ 163957 h 3861979"/>
                  <a:gd name="connsiteX5" fmla="*/ 1290647 w 1290648"/>
                  <a:gd name="connsiteY5" fmla="*/ 3717471 h 3861979"/>
                  <a:gd name="connsiteX6" fmla="*/ 712615 w 1290648"/>
                  <a:gd name="connsiteY6" fmla="*/ 3861979 h 3861979"/>
                  <a:gd name="connsiteX7" fmla="*/ 131789 w 1290648"/>
                  <a:gd name="connsiteY7" fmla="*/ 3717852 h 3861979"/>
                  <a:gd name="connsiteX8" fmla="*/ 122265 w 1290648"/>
                  <a:gd name="connsiteY8" fmla="*/ 418991 h 3861979"/>
                  <a:gd name="connsiteX9" fmla="*/ 9362 w 1290648"/>
                  <a:gd name="connsiteY9" fmla="*/ 64516 h 3861979"/>
                  <a:gd name="connsiteX0" fmla="*/ 10759 w 1290648"/>
                  <a:gd name="connsiteY0" fmla="*/ 63867 h 3863489"/>
                  <a:gd name="connsiteX1" fmla="*/ 576091 w 1290648"/>
                  <a:gd name="connsiteY1" fmla="*/ 281400 h 3863489"/>
                  <a:gd name="connsiteX2" fmla="*/ 1290648 w 1290648"/>
                  <a:gd name="connsiteY2" fmla="*/ 162292 h 3863489"/>
                  <a:gd name="connsiteX3" fmla="*/ 1290647 w 1290648"/>
                  <a:gd name="connsiteY3" fmla="*/ 3718981 h 3863489"/>
                  <a:gd name="connsiteX4" fmla="*/ 712615 w 1290648"/>
                  <a:gd name="connsiteY4" fmla="*/ 3863489 h 3863489"/>
                  <a:gd name="connsiteX5" fmla="*/ 134583 w 1290648"/>
                  <a:gd name="connsiteY5" fmla="*/ 3718981 h 3863489"/>
                  <a:gd name="connsiteX6" fmla="*/ 125693 w 1290648"/>
                  <a:gd name="connsiteY6" fmla="*/ 410722 h 3863489"/>
                  <a:gd name="connsiteX7" fmla="*/ 10759 w 1290648"/>
                  <a:gd name="connsiteY7" fmla="*/ 63867 h 3863489"/>
                  <a:gd name="connsiteX0" fmla="*/ 218 w 1290648"/>
                  <a:gd name="connsiteY0" fmla="*/ 71233 h 3863489"/>
                  <a:gd name="connsiteX1" fmla="*/ 645941 w 1290648"/>
                  <a:gd name="connsiteY1" fmla="*/ 1909 h 3863489"/>
                  <a:gd name="connsiteX2" fmla="*/ 1290648 w 1290648"/>
                  <a:gd name="connsiteY2" fmla="*/ 162292 h 3863489"/>
                  <a:gd name="connsiteX3" fmla="*/ 582441 w 1290648"/>
                  <a:gd name="connsiteY3" fmla="*/ 281400 h 3863489"/>
                  <a:gd name="connsiteX4" fmla="*/ 218 w 1290648"/>
                  <a:gd name="connsiteY4" fmla="*/ 71233 h 3863489"/>
                  <a:gd name="connsiteX0" fmla="*/ 1290647 w 1290648"/>
                  <a:gd name="connsiteY0" fmla="*/ 162292 h 3863489"/>
                  <a:gd name="connsiteX1" fmla="*/ 582440 w 1290648"/>
                  <a:gd name="connsiteY1" fmla="*/ 281400 h 3863489"/>
                  <a:gd name="connsiteX2" fmla="*/ 12536 w 1290648"/>
                  <a:gd name="connsiteY2" fmla="*/ 68058 h 3863489"/>
                  <a:gd name="connsiteX3" fmla="*/ 642765 w 1290648"/>
                  <a:gd name="connsiteY3" fmla="*/ 1909 h 3863489"/>
                  <a:gd name="connsiteX4" fmla="*/ 1287472 w 1290648"/>
                  <a:gd name="connsiteY4" fmla="*/ 165467 h 3863489"/>
                  <a:gd name="connsiteX5" fmla="*/ 1290647 w 1290648"/>
                  <a:gd name="connsiteY5" fmla="*/ 3718981 h 3863489"/>
                  <a:gd name="connsiteX6" fmla="*/ 712615 w 1290648"/>
                  <a:gd name="connsiteY6" fmla="*/ 3863489 h 3863489"/>
                  <a:gd name="connsiteX7" fmla="*/ 131789 w 1290648"/>
                  <a:gd name="connsiteY7" fmla="*/ 3719362 h 3863489"/>
                  <a:gd name="connsiteX8" fmla="*/ 122265 w 1290648"/>
                  <a:gd name="connsiteY8" fmla="*/ 420501 h 3863489"/>
                  <a:gd name="connsiteX9" fmla="*/ 9362 w 1290648"/>
                  <a:gd name="connsiteY9" fmla="*/ 66026 h 3863489"/>
                  <a:gd name="connsiteX0" fmla="*/ 10759 w 1290648"/>
                  <a:gd name="connsiteY0" fmla="*/ 85486 h 3885108"/>
                  <a:gd name="connsiteX1" fmla="*/ 576091 w 1290648"/>
                  <a:gd name="connsiteY1" fmla="*/ 303019 h 3885108"/>
                  <a:gd name="connsiteX2" fmla="*/ 1290648 w 1290648"/>
                  <a:gd name="connsiteY2" fmla="*/ 183911 h 3885108"/>
                  <a:gd name="connsiteX3" fmla="*/ 1290647 w 1290648"/>
                  <a:gd name="connsiteY3" fmla="*/ 3740600 h 3885108"/>
                  <a:gd name="connsiteX4" fmla="*/ 712615 w 1290648"/>
                  <a:gd name="connsiteY4" fmla="*/ 3885108 h 3885108"/>
                  <a:gd name="connsiteX5" fmla="*/ 134583 w 1290648"/>
                  <a:gd name="connsiteY5" fmla="*/ 3740600 h 3885108"/>
                  <a:gd name="connsiteX6" fmla="*/ 125693 w 1290648"/>
                  <a:gd name="connsiteY6" fmla="*/ 432341 h 3885108"/>
                  <a:gd name="connsiteX7" fmla="*/ 10759 w 1290648"/>
                  <a:gd name="connsiteY7" fmla="*/ 85486 h 3885108"/>
                  <a:gd name="connsiteX0" fmla="*/ 218 w 1290648"/>
                  <a:gd name="connsiteY0" fmla="*/ 92852 h 3885108"/>
                  <a:gd name="connsiteX1" fmla="*/ 645941 w 1290648"/>
                  <a:gd name="connsiteY1" fmla="*/ 23528 h 3885108"/>
                  <a:gd name="connsiteX2" fmla="*/ 1290648 w 1290648"/>
                  <a:gd name="connsiteY2" fmla="*/ 183911 h 3885108"/>
                  <a:gd name="connsiteX3" fmla="*/ 582441 w 1290648"/>
                  <a:gd name="connsiteY3" fmla="*/ 303019 h 3885108"/>
                  <a:gd name="connsiteX4" fmla="*/ 218 w 1290648"/>
                  <a:gd name="connsiteY4" fmla="*/ 92852 h 3885108"/>
                  <a:gd name="connsiteX0" fmla="*/ 1290647 w 1290648"/>
                  <a:gd name="connsiteY0" fmla="*/ 183911 h 3885108"/>
                  <a:gd name="connsiteX1" fmla="*/ 582440 w 1290648"/>
                  <a:gd name="connsiteY1" fmla="*/ 303019 h 3885108"/>
                  <a:gd name="connsiteX2" fmla="*/ 12536 w 1290648"/>
                  <a:gd name="connsiteY2" fmla="*/ 89677 h 3885108"/>
                  <a:gd name="connsiteX3" fmla="*/ 614190 w 1290648"/>
                  <a:gd name="connsiteY3" fmla="*/ 1303 h 3885108"/>
                  <a:gd name="connsiteX4" fmla="*/ 1287472 w 1290648"/>
                  <a:gd name="connsiteY4" fmla="*/ 187086 h 3885108"/>
                  <a:gd name="connsiteX5" fmla="*/ 1290647 w 1290648"/>
                  <a:gd name="connsiteY5" fmla="*/ 3740600 h 3885108"/>
                  <a:gd name="connsiteX6" fmla="*/ 712615 w 1290648"/>
                  <a:gd name="connsiteY6" fmla="*/ 3885108 h 3885108"/>
                  <a:gd name="connsiteX7" fmla="*/ 131789 w 1290648"/>
                  <a:gd name="connsiteY7" fmla="*/ 3740981 h 3885108"/>
                  <a:gd name="connsiteX8" fmla="*/ 122265 w 1290648"/>
                  <a:gd name="connsiteY8" fmla="*/ 442120 h 3885108"/>
                  <a:gd name="connsiteX9" fmla="*/ 9362 w 1290648"/>
                  <a:gd name="connsiteY9" fmla="*/ 87645 h 3885108"/>
                  <a:gd name="connsiteX0" fmla="*/ 10759 w 1290648"/>
                  <a:gd name="connsiteY0" fmla="*/ 85486 h 3885108"/>
                  <a:gd name="connsiteX1" fmla="*/ 576091 w 1290648"/>
                  <a:gd name="connsiteY1" fmla="*/ 303019 h 3885108"/>
                  <a:gd name="connsiteX2" fmla="*/ 1290648 w 1290648"/>
                  <a:gd name="connsiteY2" fmla="*/ 183911 h 3885108"/>
                  <a:gd name="connsiteX3" fmla="*/ 1290647 w 1290648"/>
                  <a:gd name="connsiteY3" fmla="*/ 3740600 h 3885108"/>
                  <a:gd name="connsiteX4" fmla="*/ 712615 w 1290648"/>
                  <a:gd name="connsiteY4" fmla="*/ 3885108 h 3885108"/>
                  <a:gd name="connsiteX5" fmla="*/ 134583 w 1290648"/>
                  <a:gd name="connsiteY5" fmla="*/ 3740600 h 3885108"/>
                  <a:gd name="connsiteX6" fmla="*/ 125693 w 1290648"/>
                  <a:gd name="connsiteY6" fmla="*/ 432341 h 3885108"/>
                  <a:gd name="connsiteX7" fmla="*/ 10759 w 1290648"/>
                  <a:gd name="connsiteY7" fmla="*/ 85486 h 3885108"/>
                  <a:gd name="connsiteX0" fmla="*/ 218 w 1290648"/>
                  <a:gd name="connsiteY0" fmla="*/ 92852 h 3885108"/>
                  <a:gd name="connsiteX1" fmla="*/ 645941 w 1290648"/>
                  <a:gd name="connsiteY1" fmla="*/ 23528 h 3885108"/>
                  <a:gd name="connsiteX2" fmla="*/ 1290648 w 1290648"/>
                  <a:gd name="connsiteY2" fmla="*/ 183911 h 3885108"/>
                  <a:gd name="connsiteX3" fmla="*/ 582441 w 1290648"/>
                  <a:gd name="connsiteY3" fmla="*/ 303019 h 3885108"/>
                  <a:gd name="connsiteX4" fmla="*/ 218 w 1290648"/>
                  <a:gd name="connsiteY4" fmla="*/ 92852 h 3885108"/>
                  <a:gd name="connsiteX0" fmla="*/ 1290647 w 1290648"/>
                  <a:gd name="connsiteY0" fmla="*/ 183911 h 3885108"/>
                  <a:gd name="connsiteX1" fmla="*/ 582440 w 1290648"/>
                  <a:gd name="connsiteY1" fmla="*/ 303019 h 3885108"/>
                  <a:gd name="connsiteX2" fmla="*/ 12536 w 1290648"/>
                  <a:gd name="connsiteY2" fmla="*/ 89677 h 3885108"/>
                  <a:gd name="connsiteX3" fmla="*/ 614190 w 1290648"/>
                  <a:gd name="connsiteY3" fmla="*/ 1303 h 3885108"/>
                  <a:gd name="connsiteX4" fmla="*/ 1287472 w 1290648"/>
                  <a:gd name="connsiteY4" fmla="*/ 187086 h 3885108"/>
                  <a:gd name="connsiteX5" fmla="*/ 1290647 w 1290648"/>
                  <a:gd name="connsiteY5" fmla="*/ 3740600 h 3885108"/>
                  <a:gd name="connsiteX6" fmla="*/ 712615 w 1290648"/>
                  <a:gd name="connsiteY6" fmla="*/ 3885108 h 3885108"/>
                  <a:gd name="connsiteX7" fmla="*/ 131789 w 1290648"/>
                  <a:gd name="connsiteY7" fmla="*/ 3740981 h 3885108"/>
                  <a:gd name="connsiteX8" fmla="*/ 122265 w 1290648"/>
                  <a:gd name="connsiteY8" fmla="*/ 442120 h 3885108"/>
                  <a:gd name="connsiteX9" fmla="*/ 9362 w 1290648"/>
                  <a:gd name="connsiteY9" fmla="*/ 87645 h 3885108"/>
                  <a:gd name="connsiteX0" fmla="*/ 10577 w 1290466"/>
                  <a:gd name="connsiteY0" fmla="*/ 85486 h 3885108"/>
                  <a:gd name="connsiteX1" fmla="*/ 575909 w 1290466"/>
                  <a:gd name="connsiteY1" fmla="*/ 303019 h 3885108"/>
                  <a:gd name="connsiteX2" fmla="*/ 1290466 w 1290466"/>
                  <a:gd name="connsiteY2" fmla="*/ 183911 h 3885108"/>
                  <a:gd name="connsiteX3" fmla="*/ 1290465 w 1290466"/>
                  <a:gd name="connsiteY3" fmla="*/ 3740600 h 3885108"/>
                  <a:gd name="connsiteX4" fmla="*/ 712433 w 1290466"/>
                  <a:gd name="connsiteY4" fmla="*/ 3885108 h 3885108"/>
                  <a:gd name="connsiteX5" fmla="*/ 134401 w 1290466"/>
                  <a:gd name="connsiteY5" fmla="*/ 3740600 h 3885108"/>
                  <a:gd name="connsiteX6" fmla="*/ 125511 w 1290466"/>
                  <a:gd name="connsiteY6" fmla="*/ 432341 h 3885108"/>
                  <a:gd name="connsiteX7" fmla="*/ 10577 w 1290466"/>
                  <a:gd name="connsiteY7" fmla="*/ 85486 h 3885108"/>
                  <a:gd name="connsiteX0" fmla="*/ 36 w 1290466"/>
                  <a:gd name="connsiteY0" fmla="*/ 92852 h 3885108"/>
                  <a:gd name="connsiteX1" fmla="*/ 607659 w 1290466"/>
                  <a:gd name="connsiteY1" fmla="*/ 4478 h 3885108"/>
                  <a:gd name="connsiteX2" fmla="*/ 1290466 w 1290466"/>
                  <a:gd name="connsiteY2" fmla="*/ 183911 h 3885108"/>
                  <a:gd name="connsiteX3" fmla="*/ 582259 w 1290466"/>
                  <a:gd name="connsiteY3" fmla="*/ 303019 h 3885108"/>
                  <a:gd name="connsiteX4" fmla="*/ 36 w 1290466"/>
                  <a:gd name="connsiteY4" fmla="*/ 92852 h 3885108"/>
                  <a:gd name="connsiteX0" fmla="*/ 1290465 w 1290466"/>
                  <a:gd name="connsiteY0" fmla="*/ 183911 h 3885108"/>
                  <a:gd name="connsiteX1" fmla="*/ 582258 w 1290466"/>
                  <a:gd name="connsiteY1" fmla="*/ 303019 h 3885108"/>
                  <a:gd name="connsiteX2" fmla="*/ 12354 w 1290466"/>
                  <a:gd name="connsiteY2" fmla="*/ 89677 h 3885108"/>
                  <a:gd name="connsiteX3" fmla="*/ 614008 w 1290466"/>
                  <a:gd name="connsiteY3" fmla="*/ 1303 h 3885108"/>
                  <a:gd name="connsiteX4" fmla="*/ 1287290 w 1290466"/>
                  <a:gd name="connsiteY4" fmla="*/ 187086 h 3885108"/>
                  <a:gd name="connsiteX5" fmla="*/ 1290465 w 1290466"/>
                  <a:gd name="connsiteY5" fmla="*/ 3740600 h 3885108"/>
                  <a:gd name="connsiteX6" fmla="*/ 712433 w 1290466"/>
                  <a:gd name="connsiteY6" fmla="*/ 3885108 h 3885108"/>
                  <a:gd name="connsiteX7" fmla="*/ 131607 w 1290466"/>
                  <a:gd name="connsiteY7" fmla="*/ 3740981 h 3885108"/>
                  <a:gd name="connsiteX8" fmla="*/ 122083 w 1290466"/>
                  <a:gd name="connsiteY8" fmla="*/ 442120 h 3885108"/>
                  <a:gd name="connsiteX9" fmla="*/ 9180 w 1290466"/>
                  <a:gd name="connsiteY9" fmla="*/ 87645 h 3885108"/>
                  <a:gd name="connsiteX0" fmla="*/ 10577 w 1290466"/>
                  <a:gd name="connsiteY0" fmla="*/ 85391 h 3885013"/>
                  <a:gd name="connsiteX1" fmla="*/ 575909 w 1290466"/>
                  <a:gd name="connsiteY1" fmla="*/ 302924 h 3885013"/>
                  <a:gd name="connsiteX2" fmla="*/ 1290466 w 1290466"/>
                  <a:gd name="connsiteY2" fmla="*/ 183816 h 3885013"/>
                  <a:gd name="connsiteX3" fmla="*/ 1290465 w 1290466"/>
                  <a:gd name="connsiteY3" fmla="*/ 3740505 h 3885013"/>
                  <a:gd name="connsiteX4" fmla="*/ 712433 w 1290466"/>
                  <a:gd name="connsiteY4" fmla="*/ 3885013 h 3885013"/>
                  <a:gd name="connsiteX5" fmla="*/ 134401 w 1290466"/>
                  <a:gd name="connsiteY5" fmla="*/ 3740505 h 3885013"/>
                  <a:gd name="connsiteX6" fmla="*/ 125511 w 1290466"/>
                  <a:gd name="connsiteY6" fmla="*/ 432246 h 3885013"/>
                  <a:gd name="connsiteX7" fmla="*/ 10577 w 1290466"/>
                  <a:gd name="connsiteY7" fmla="*/ 85391 h 3885013"/>
                  <a:gd name="connsiteX0" fmla="*/ 36 w 1290466"/>
                  <a:gd name="connsiteY0" fmla="*/ 92757 h 3885013"/>
                  <a:gd name="connsiteX1" fmla="*/ 607659 w 1290466"/>
                  <a:gd name="connsiteY1" fmla="*/ 4383 h 3885013"/>
                  <a:gd name="connsiteX2" fmla="*/ 1290466 w 1290466"/>
                  <a:gd name="connsiteY2" fmla="*/ 183816 h 3885013"/>
                  <a:gd name="connsiteX3" fmla="*/ 582259 w 1290466"/>
                  <a:gd name="connsiteY3" fmla="*/ 302924 h 3885013"/>
                  <a:gd name="connsiteX4" fmla="*/ 36 w 1290466"/>
                  <a:gd name="connsiteY4" fmla="*/ 92757 h 3885013"/>
                  <a:gd name="connsiteX0" fmla="*/ 1290465 w 1290466"/>
                  <a:gd name="connsiteY0" fmla="*/ 183816 h 3885013"/>
                  <a:gd name="connsiteX1" fmla="*/ 560033 w 1290466"/>
                  <a:gd name="connsiteY1" fmla="*/ 274349 h 3885013"/>
                  <a:gd name="connsiteX2" fmla="*/ 12354 w 1290466"/>
                  <a:gd name="connsiteY2" fmla="*/ 89582 h 3885013"/>
                  <a:gd name="connsiteX3" fmla="*/ 614008 w 1290466"/>
                  <a:gd name="connsiteY3" fmla="*/ 1208 h 3885013"/>
                  <a:gd name="connsiteX4" fmla="*/ 1287290 w 1290466"/>
                  <a:gd name="connsiteY4" fmla="*/ 186991 h 3885013"/>
                  <a:gd name="connsiteX5" fmla="*/ 1290465 w 1290466"/>
                  <a:gd name="connsiteY5" fmla="*/ 3740505 h 3885013"/>
                  <a:gd name="connsiteX6" fmla="*/ 712433 w 1290466"/>
                  <a:gd name="connsiteY6" fmla="*/ 3885013 h 3885013"/>
                  <a:gd name="connsiteX7" fmla="*/ 131607 w 1290466"/>
                  <a:gd name="connsiteY7" fmla="*/ 3740886 h 3885013"/>
                  <a:gd name="connsiteX8" fmla="*/ 122083 w 1290466"/>
                  <a:gd name="connsiteY8" fmla="*/ 442025 h 3885013"/>
                  <a:gd name="connsiteX9" fmla="*/ 9180 w 1290466"/>
                  <a:gd name="connsiteY9" fmla="*/ 87550 h 3885013"/>
                  <a:gd name="connsiteX0" fmla="*/ 10712 w 1290601"/>
                  <a:gd name="connsiteY0" fmla="*/ 85391 h 3885013"/>
                  <a:gd name="connsiteX1" fmla="*/ 576044 w 1290601"/>
                  <a:gd name="connsiteY1" fmla="*/ 302924 h 3885013"/>
                  <a:gd name="connsiteX2" fmla="*/ 1290601 w 1290601"/>
                  <a:gd name="connsiteY2" fmla="*/ 183816 h 3885013"/>
                  <a:gd name="connsiteX3" fmla="*/ 1290600 w 1290601"/>
                  <a:gd name="connsiteY3" fmla="*/ 3740505 h 3885013"/>
                  <a:gd name="connsiteX4" fmla="*/ 712568 w 1290601"/>
                  <a:gd name="connsiteY4" fmla="*/ 3885013 h 3885013"/>
                  <a:gd name="connsiteX5" fmla="*/ 134536 w 1290601"/>
                  <a:gd name="connsiteY5" fmla="*/ 3740505 h 3885013"/>
                  <a:gd name="connsiteX6" fmla="*/ 125646 w 1290601"/>
                  <a:gd name="connsiteY6" fmla="*/ 432246 h 3885013"/>
                  <a:gd name="connsiteX7" fmla="*/ 10712 w 1290601"/>
                  <a:gd name="connsiteY7" fmla="*/ 85391 h 3885013"/>
                  <a:gd name="connsiteX0" fmla="*/ 171 w 1290601"/>
                  <a:gd name="connsiteY0" fmla="*/ 92757 h 3885013"/>
                  <a:gd name="connsiteX1" fmla="*/ 607794 w 1290601"/>
                  <a:gd name="connsiteY1" fmla="*/ 4383 h 3885013"/>
                  <a:gd name="connsiteX2" fmla="*/ 1290601 w 1290601"/>
                  <a:gd name="connsiteY2" fmla="*/ 183816 h 3885013"/>
                  <a:gd name="connsiteX3" fmla="*/ 553819 w 1290601"/>
                  <a:gd name="connsiteY3" fmla="*/ 271174 h 3885013"/>
                  <a:gd name="connsiteX4" fmla="*/ 171 w 1290601"/>
                  <a:gd name="connsiteY4" fmla="*/ 92757 h 3885013"/>
                  <a:gd name="connsiteX0" fmla="*/ 1290600 w 1290601"/>
                  <a:gd name="connsiteY0" fmla="*/ 183816 h 3885013"/>
                  <a:gd name="connsiteX1" fmla="*/ 560168 w 1290601"/>
                  <a:gd name="connsiteY1" fmla="*/ 274349 h 3885013"/>
                  <a:gd name="connsiteX2" fmla="*/ 12489 w 1290601"/>
                  <a:gd name="connsiteY2" fmla="*/ 89582 h 3885013"/>
                  <a:gd name="connsiteX3" fmla="*/ 614143 w 1290601"/>
                  <a:gd name="connsiteY3" fmla="*/ 1208 h 3885013"/>
                  <a:gd name="connsiteX4" fmla="*/ 1287425 w 1290601"/>
                  <a:gd name="connsiteY4" fmla="*/ 186991 h 3885013"/>
                  <a:gd name="connsiteX5" fmla="*/ 1290600 w 1290601"/>
                  <a:gd name="connsiteY5" fmla="*/ 3740505 h 3885013"/>
                  <a:gd name="connsiteX6" fmla="*/ 712568 w 1290601"/>
                  <a:gd name="connsiteY6" fmla="*/ 3885013 h 3885013"/>
                  <a:gd name="connsiteX7" fmla="*/ 131742 w 1290601"/>
                  <a:gd name="connsiteY7" fmla="*/ 3740886 h 3885013"/>
                  <a:gd name="connsiteX8" fmla="*/ 122218 w 1290601"/>
                  <a:gd name="connsiteY8" fmla="*/ 442025 h 3885013"/>
                  <a:gd name="connsiteX9" fmla="*/ 9315 w 1290601"/>
                  <a:gd name="connsiteY9" fmla="*/ 87550 h 3885013"/>
                  <a:gd name="connsiteX0" fmla="*/ 10712 w 1344942"/>
                  <a:gd name="connsiteY0" fmla="*/ 132783 h 3932405"/>
                  <a:gd name="connsiteX1" fmla="*/ 556994 w 1344942"/>
                  <a:gd name="connsiteY1" fmla="*/ 324916 h 3932405"/>
                  <a:gd name="connsiteX2" fmla="*/ 1290601 w 1344942"/>
                  <a:gd name="connsiteY2" fmla="*/ 231208 h 3932405"/>
                  <a:gd name="connsiteX3" fmla="*/ 1290600 w 1344942"/>
                  <a:gd name="connsiteY3" fmla="*/ 3787897 h 3932405"/>
                  <a:gd name="connsiteX4" fmla="*/ 712568 w 1344942"/>
                  <a:gd name="connsiteY4" fmla="*/ 3932405 h 3932405"/>
                  <a:gd name="connsiteX5" fmla="*/ 134536 w 1344942"/>
                  <a:gd name="connsiteY5" fmla="*/ 3787897 h 3932405"/>
                  <a:gd name="connsiteX6" fmla="*/ 125646 w 1344942"/>
                  <a:gd name="connsiteY6" fmla="*/ 479638 h 3932405"/>
                  <a:gd name="connsiteX7" fmla="*/ 10712 w 1344942"/>
                  <a:gd name="connsiteY7" fmla="*/ 132783 h 3932405"/>
                  <a:gd name="connsiteX0" fmla="*/ 171 w 1344942"/>
                  <a:gd name="connsiteY0" fmla="*/ 140149 h 3932405"/>
                  <a:gd name="connsiteX1" fmla="*/ 607794 w 1344942"/>
                  <a:gd name="connsiteY1" fmla="*/ 51775 h 3932405"/>
                  <a:gd name="connsiteX2" fmla="*/ 1290601 w 1344942"/>
                  <a:gd name="connsiteY2" fmla="*/ 231208 h 3932405"/>
                  <a:gd name="connsiteX3" fmla="*/ 553819 w 1344942"/>
                  <a:gd name="connsiteY3" fmla="*/ 318566 h 3932405"/>
                  <a:gd name="connsiteX4" fmla="*/ 171 w 1344942"/>
                  <a:gd name="connsiteY4" fmla="*/ 140149 h 3932405"/>
                  <a:gd name="connsiteX0" fmla="*/ 1290600 w 1344942"/>
                  <a:gd name="connsiteY0" fmla="*/ 231208 h 3932405"/>
                  <a:gd name="connsiteX1" fmla="*/ 560168 w 1344942"/>
                  <a:gd name="connsiteY1" fmla="*/ 321741 h 3932405"/>
                  <a:gd name="connsiteX2" fmla="*/ 12489 w 1344942"/>
                  <a:gd name="connsiteY2" fmla="*/ 136974 h 3932405"/>
                  <a:gd name="connsiteX3" fmla="*/ 614143 w 1344942"/>
                  <a:gd name="connsiteY3" fmla="*/ 48600 h 3932405"/>
                  <a:gd name="connsiteX4" fmla="*/ 1287425 w 1344942"/>
                  <a:gd name="connsiteY4" fmla="*/ 234383 h 3932405"/>
                  <a:gd name="connsiteX5" fmla="*/ 1290600 w 1344942"/>
                  <a:gd name="connsiteY5" fmla="*/ 3787897 h 3932405"/>
                  <a:gd name="connsiteX6" fmla="*/ 712568 w 1344942"/>
                  <a:gd name="connsiteY6" fmla="*/ 3932405 h 3932405"/>
                  <a:gd name="connsiteX7" fmla="*/ 131742 w 1344942"/>
                  <a:gd name="connsiteY7" fmla="*/ 3788278 h 3932405"/>
                  <a:gd name="connsiteX8" fmla="*/ 122218 w 1344942"/>
                  <a:gd name="connsiteY8" fmla="*/ 489417 h 3932405"/>
                  <a:gd name="connsiteX9" fmla="*/ 9315 w 1344942"/>
                  <a:gd name="connsiteY9" fmla="*/ 134942 h 3932405"/>
                  <a:gd name="connsiteX0" fmla="*/ 10712 w 1344942"/>
                  <a:gd name="connsiteY0" fmla="*/ 132783 h 3932405"/>
                  <a:gd name="connsiteX1" fmla="*/ 556994 w 1344942"/>
                  <a:gd name="connsiteY1" fmla="*/ 324916 h 3932405"/>
                  <a:gd name="connsiteX2" fmla="*/ 1290601 w 1344942"/>
                  <a:gd name="connsiteY2" fmla="*/ 231208 h 3932405"/>
                  <a:gd name="connsiteX3" fmla="*/ 1290600 w 1344942"/>
                  <a:gd name="connsiteY3" fmla="*/ 3787897 h 3932405"/>
                  <a:gd name="connsiteX4" fmla="*/ 712568 w 1344942"/>
                  <a:gd name="connsiteY4" fmla="*/ 3932405 h 3932405"/>
                  <a:gd name="connsiteX5" fmla="*/ 134536 w 1344942"/>
                  <a:gd name="connsiteY5" fmla="*/ 3787897 h 3932405"/>
                  <a:gd name="connsiteX6" fmla="*/ 125646 w 1344942"/>
                  <a:gd name="connsiteY6" fmla="*/ 479638 h 3932405"/>
                  <a:gd name="connsiteX7" fmla="*/ 10712 w 1344942"/>
                  <a:gd name="connsiteY7" fmla="*/ 132783 h 3932405"/>
                  <a:gd name="connsiteX0" fmla="*/ 171 w 1344942"/>
                  <a:gd name="connsiteY0" fmla="*/ 140149 h 3932405"/>
                  <a:gd name="connsiteX1" fmla="*/ 607794 w 1344942"/>
                  <a:gd name="connsiteY1" fmla="*/ 51775 h 3932405"/>
                  <a:gd name="connsiteX2" fmla="*/ 1290601 w 1344942"/>
                  <a:gd name="connsiteY2" fmla="*/ 231208 h 3932405"/>
                  <a:gd name="connsiteX3" fmla="*/ 553819 w 1344942"/>
                  <a:gd name="connsiteY3" fmla="*/ 318566 h 3932405"/>
                  <a:gd name="connsiteX4" fmla="*/ 171 w 1344942"/>
                  <a:gd name="connsiteY4" fmla="*/ 140149 h 3932405"/>
                  <a:gd name="connsiteX0" fmla="*/ 1290600 w 1344942"/>
                  <a:gd name="connsiteY0" fmla="*/ 231208 h 3932405"/>
                  <a:gd name="connsiteX1" fmla="*/ 560168 w 1344942"/>
                  <a:gd name="connsiteY1" fmla="*/ 321741 h 3932405"/>
                  <a:gd name="connsiteX2" fmla="*/ 12489 w 1344942"/>
                  <a:gd name="connsiteY2" fmla="*/ 136974 h 3932405"/>
                  <a:gd name="connsiteX3" fmla="*/ 614143 w 1344942"/>
                  <a:gd name="connsiteY3" fmla="*/ 48600 h 3932405"/>
                  <a:gd name="connsiteX4" fmla="*/ 1287425 w 1344942"/>
                  <a:gd name="connsiteY4" fmla="*/ 234383 h 3932405"/>
                  <a:gd name="connsiteX5" fmla="*/ 1290600 w 1344942"/>
                  <a:gd name="connsiteY5" fmla="*/ 3787897 h 3932405"/>
                  <a:gd name="connsiteX6" fmla="*/ 712568 w 1344942"/>
                  <a:gd name="connsiteY6" fmla="*/ 3932405 h 3932405"/>
                  <a:gd name="connsiteX7" fmla="*/ 131742 w 1344942"/>
                  <a:gd name="connsiteY7" fmla="*/ 3788278 h 3932405"/>
                  <a:gd name="connsiteX8" fmla="*/ 122218 w 1344942"/>
                  <a:gd name="connsiteY8" fmla="*/ 489417 h 3932405"/>
                  <a:gd name="connsiteX9" fmla="*/ 9315 w 1344942"/>
                  <a:gd name="connsiteY9" fmla="*/ 134942 h 3932405"/>
                  <a:gd name="connsiteX0" fmla="*/ 10712 w 1344942"/>
                  <a:gd name="connsiteY0" fmla="*/ 132783 h 3932405"/>
                  <a:gd name="connsiteX1" fmla="*/ 556994 w 1344942"/>
                  <a:gd name="connsiteY1" fmla="*/ 324916 h 3932405"/>
                  <a:gd name="connsiteX2" fmla="*/ 1290601 w 1344942"/>
                  <a:gd name="connsiteY2" fmla="*/ 231208 h 3932405"/>
                  <a:gd name="connsiteX3" fmla="*/ 1290600 w 1344942"/>
                  <a:gd name="connsiteY3" fmla="*/ 3787897 h 3932405"/>
                  <a:gd name="connsiteX4" fmla="*/ 712568 w 1344942"/>
                  <a:gd name="connsiteY4" fmla="*/ 3932405 h 3932405"/>
                  <a:gd name="connsiteX5" fmla="*/ 134536 w 1344942"/>
                  <a:gd name="connsiteY5" fmla="*/ 3787897 h 3932405"/>
                  <a:gd name="connsiteX6" fmla="*/ 125646 w 1344942"/>
                  <a:gd name="connsiteY6" fmla="*/ 479638 h 3932405"/>
                  <a:gd name="connsiteX7" fmla="*/ 10712 w 1344942"/>
                  <a:gd name="connsiteY7" fmla="*/ 132783 h 3932405"/>
                  <a:gd name="connsiteX0" fmla="*/ 171 w 1344942"/>
                  <a:gd name="connsiteY0" fmla="*/ 140149 h 3932405"/>
                  <a:gd name="connsiteX1" fmla="*/ 607794 w 1344942"/>
                  <a:gd name="connsiteY1" fmla="*/ 51775 h 3932405"/>
                  <a:gd name="connsiteX2" fmla="*/ 1290601 w 1344942"/>
                  <a:gd name="connsiteY2" fmla="*/ 231208 h 3932405"/>
                  <a:gd name="connsiteX3" fmla="*/ 553819 w 1344942"/>
                  <a:gd name="connsiteY3" fmla="*/ 318566 h 3932405"/>
                  <a:gd name="connsiteX4" fmla="*/ 171 w 1344942"/>
                  <a:gd name="connsiteY4" fmla="*/ 140149 h 3932405"/>
                  <a:gd name="connsiteX0" fmla="*/ 1290600 w 1344942"/>
                  <a:gd name="connsiteY0" fmla="*/ 231208 h 3932405"/>
                  <a:gd name="connsiteX1" fmla="*/ 560168 w 1344942"/>
                  <a:gd name="connsiteY1" fmla="*/ 321741 h 3932405"/>
                  <a:gd name="connsiteX2" fmla="*/ 12489 w 1344942"/>
                  <a:gd name="connsiteY2" fmla="*/ 136974 h 3932405"/>
                  <a:gd name="connsiteX3" fmla="*/ 614143 w 1344942"/>
                  <a:gd name="connsiteY3" fmla="*/ 48600 h 3932405"/>
                  <a:gd name="connsiteX4" fmla="*/ 1325525 w 1344942"/>
                  <a:gd name="connsiteY4" fmla="*/ 234383 h 3932405"/>
                  <a:gd name="connsiteX5" fmla="*/ 1290600 w 1344942"/>
                  <a:gd name="connsiteY5" fmla="*/ 3787897 h 3932405"/>
                  <a:gd name="connsiteX6" fmla="*/ 712568 w 1344942"/>
                  <a:gd name="connsiteY6" fmla="*/ 3932405 h 3932405"/>
                  <a:gd name="connsiteX7" fmla="*/ 131742 w 1344942"/>
                  <a:gd name="connsiteY7" fmla="*/ 3788278 h 3932405"/>
                  <a:gd name="connsiteX8" fmla="*/ 122218 w 1344942"/>
                  <a:gd name="connsiteY8" fmla="*/ 489417 h 3932405"/>
                  <a:gd name="connsiteX9" fmla="*/ 9315 w 1344942"/>
                  <a:gd name="connsiteY9" fmla="*/ 134942 h 3932405"/>
                  <a:gd name="connsiteX0" fmla="*/ 10712 w 1344942"/>
                  <a:gd name="connsiteY0" fmla="*/ 132783 h 3932405"/>
                  <a:gd name="connsiteX1" fmla="*/ 556994 w 1344942"/>
                  <a:gd name="connsiteY1" fmla="*/ 324916 h 3932405"/>
                  <a:gd name="connsiteX2" fmla="*/ 1290601 w 1344942"/>
                  <a:gd name="connsiteY2" fmla="*/ 231208 h 3932405"/>
                  <a:gd name="connsiteX3" fmla="*/ 1290600 w 1344942"/>
                  <a:gd name="connsiteY3" fmla="*/ 3787897 h 3932405"/>
                  <a:gd name="connsiteX4" fmla="*/ 712568 w 1344942"/>
                  <a:gd name="connsiteY4" fmla="*/ 3932405 h 3932405"/>
                  <a:gd name="connsiteX5" fmla="*/ 134536 w 1344942"/>
                  <a:gd name="connsiteY5" fmla="*/ 3787897 h 3932405"/>
                  <a:gd name="connsiteX6" fmla="*/ 125646 w 1344942"/>
                  <a:gd name="connsiteY6" fmla="*/ 479638 h 3932405"/>
                  <a:gd name="connsiteX7" fmla="*/ 10712 w 1344942"/>
                  <a:gd name="connsiteY7" fmla="*/ 132783 h 3932405"/>
                  <a:gd name="connsiteX0" fmla="*/ 171 w 1344942"/>
                  <a:gd name="connsiteY0" fmla="*/ 140149 h 3932405"/>
                  <a:gd name="connsiteX1" fmla="*/ 607794 w 1344942"/>
                  <a:gd name="connsiteY1" fmla="*/ 51775 h 3932405"/>
                  <a:gd name="connsiteX2" fmla="*/ 1290601 w 1344942"/>
                  <a:gd name="connsiteY2" fmla="*/ 231208 h 3932405"/>
                  <a:gd name="connsiteX3" fmla="*/ 553819 w 1344942"/>
                  <a:gd name="connsiteY3" fmla="*/ 318566 h 3932405"/>
                  <a:gd name="connsiteX4" fmla="*/ 171 w 1344942"/>
                  <a:gd name="connsiteY4" fmla="*/ 140149 h 3932405"/>
                  <a:gd name="connsiteX0" fmla="*/ 1249325 w 1344942"/>
                  <a:gd name="connsiteY0" fmla="*/ 228033 h 3932405"/>
                  <a:gd name="connsiteX1" fmla="*/ 560168 w 1344942"/>
                  <a:gd name="connsiteY1" fmla="*/ 321741 h 3932405"/>
                  <a:gd name="connsiteX2" fmla="*/ 12489 w 1344942"/>
                  <a:gd name="connsiteY2" fmla="*/ 136974 h 3932405"/>
                  <a:gd name="connsiteX3" fmla="*/ 614143 w 1344942"/>
                  <a:gd name="connsiteY3" fmla="*/ 48600 h 3932405"/>
                  <a:gd name="connsiteX4" fmla="*/ 1325525 w 1344942"/>
                  <a:gd name="connsiteY4" fmla="*/ 234383 h 3932405"/>
                  <a:gd name="connsiteX5" fmla="*/ 1290600 w 1344942"/>
                  <a:gd name="connsiteY5" fmla="*/ 3787897 h 3932405"/>
                  <a:gd name="connsiteX6" fmla="*/ 712568 w 1344942"/>
                  <a:gd name="connsiteY6" fmla="*/ 3932405 h 3932405"/>
                  <a:gd name="connsiteX7" fmla="*/ 131742 w 1344942"/>
                  <a:gd name="connsiteY7" fmla="*/ 3788278 h 3932405"/>
                  <a:gd name="connsiteX8" fmla="*/ 122218 w 1344942"/>
                  <a:gd name="connsiteY8" fmla="*/ 489417 h 3932405"/>
                  <a:gd name="connsiteX9" fmla="*/ 9315 w 1344942"/>
                  <a:gd name="connsiteY9" fmla="*/ 134942 h 3932405"/>
                  <a:gd name="connsiteX0" fmla="*/ 10712 w 1552665"/>
                  <a:gd name="connsiteY0" fmla="*/ 86931 h 3886553"/>
                  <a:gd name="connsiteX1" fmla="*/ 556994 w 1552665"/>
                  <a:gd name="connsiteY1" fmla="*/ 279064 h 3886553"/>
                  <a:gd name="connsiteX2" fmla="*/ 1290601 w 1552665"/>
                  <a:gd name="connsiteY2" fmla="*/ 185356 h 3886553"/>
                  <a:gd name="connsiteX3" fmla="*/ 1290600 w 1552665"/>
                  <a:gd name="connsiteY3" fmla="*/ 3742045 h 3886553"/>
                  <a:gd name="connsiteX4" fmla="*/ 712568 w 1552665"/>
                  <a:gd name="connsiteY4" fmla="*/ 3886553 h 3886553"/>
                  <a:gd name="connsiteX5" fmla="*/ 134536 w 1552665"/>
                  <a:gd name="connsiteY5" fmla="*/ 3742045 h 3886553"/>
                  <a:gd name="connsiteX6" fmla="*/ 125646 w 1552665"/>
                  <a:gd name="connsiteY6" fmla="*/ 433786 h 3886553"/>
                  <a:gd name="connsiteX7" fmla="*/ 10712 w 1552665"/>
                  <a:gd name="connsiteY7" fmla="*/ 86931 h 3886553"/>
                  <a:gd name="connsiteX0" fmla="*/ 171 w 1552665"/>
                  <a:gd name="connsiteY0" fmla="*/ 94297 h 3886553"/>
                  <a:gd name="connsiteX1" fmla="*/ 607794 w 1552665"/>
                  <a:gd name="connsiteY1" fmla="*/ 5923 h 3886553"/>
                  <a:gd name="connsiteX2" fmla="*/ 1290601 w 1552665"/>
                  <a:gd name="connsiteY2" fmla="*/ 185356 h 3886553"/>
                  <a:gd name="connsiteX3" fmla="*/ 553819 w 1552665"/>
                  <a:gd name="connsiteY3" fmla="*/ 272714 h 3886553"/>
                  <a:gd name="connsiteX4" fmla="*/ 171 w 1552665"/>
                  <a:gd name="connsiteY4" fmla="*/ 94297 h 3886553"/>
                  <a:gd name="connsiteX0" fmla="*/ 1249325 w 1552665"/>
                  <a:gd name="connsiteY0" fmla="*/ 182181 h 3886553"/>
                  <a:gd name="connsiteX1" fmla="*/ 560168 w 1552665"/>
                  <a:gd name="connsiteY1" fmla="*/ 275889 h 3886553"/>
                  <a:gd name="connsiteX2" fmla="*/ 12489 w 1552665"/>
                  <a:gd name="connsiteY2" fmla="*/ 91122 h 3886553"/>
                  <a:gd name="connsiteX3" fmla="*/ 614143 w 1552665"/>
                  <a:gd name="connsiteY3" fmla="*/ 2748 h 3886553"/>
                  <a:gd name="connsiteX4" fmla="*/ 1325525 w 1552665"/>
                  <a:gd name="connsiteY4" fmla="*/ 188531 h 3886553"/>
                  <a:gd name="connsiteX5" fmla="*/ 1290600 w 1552665"/>
                  <a:gd name="connsiteY5" fmla="*/ 3742045 h 3886553"/>
                  <a:gd name="connsiteX6" fmla="*/ 712568 w 1552665"/>
                  <a:gd name="connsiteY6" fmla="*/ 3886553 h 3886553"/>
                  <a:gd name="connsiteX7" fmla="*/ 131742 w 1552665"/>
                  <a:gd name="connsiteY7" fmla="*/ 3742426 h 3886553"/>
                  <a:gd name="connsiteX8" fmla="*/ 122218 w 1552665"/>
                  <a:gd name="connsiteY8" fmla="*/ 443565 h 3886553"/>
                  <a:gd name="connsiteX9" fmla="*/ 9315 w 1552665"/>
                  <a:gd name="connsiteY9" fmla="*/ 89090 h 3886553"/>
                  <a:gd name="connsiteX0" fmla="*/ 10712 w 1325547"/>
                  <a:gd name="connsiteY0" fmla="*/ 86931 h 3886553"/>
                  <a:gd name="connsiteX1" fmla="*/ 556994 w 1325547"/>
                  <a:gd name="connsiteY1" fmla="*/ 279064 h 3886553"/>
                  <a:gd name="connsiteX2" fmla="*/ 1290601 w 1325547"/>
                  <a:gd name="connsiteY2" fmla="*/ 185356 h 3886553"/>
                  <a:gd name="connsiteX3" fmla="*/ 1290600 w 1325547"/>
                  <a:gd name="connsiteY3" fmla="*/ 3742045 h 3886553"/>
                  <a:gd name="connsiteX4" fmla="*/ 712568 w 1325547"/>
                  <a:gd name="connsiteY4" fmla="*/ 3886553 h 3886553"/>
                  <a:gd name="connsiteX5" fmla="*/ 134536 w 1325547"/>
                  <a:gd name="connsiteY5" fmla="*/ 3742045 h 3886553"/>
                  <a:gd name="connsiteX6" fmla="*/ 125646 w 1325547"/>
                  <a:gd name="connsiteY6" fmla="*/ 433786 h 3886553"/>
                  <a:gd name="connsiteX7" fmla="*/ 10712 w 1325547"/>
                  <a:gd name="connsiteY7" fmla="*/ 86931 h 3886553"/>
                  <a:gd name="connsiteX0" fmla="*/ 171 w 1325547"/>
                  <a:gd name="connsiteY0" fmla="*/ 94297 h 3886553"/>
                  <a:gd name="connsiteX1" fmla="*/ 607794 w 1325547"/>
                  <a:gd name="connsiteY1" fmla="*/ 5923 h 3886553"/>
                  <a:gd name="connsiteX2" fmla="*/ 1290601 w 1325547"/>
                  <a:gd name="connsiteY2" fmla="*/ 185356 h 3886553"/>
                  <a:gd name="connsiteX3" fmla="*/ 553819 w 1325547"/>
                  <a:gd name="connsiteY3" fmla="*/ 272714 h 3886553"/>
                  <a:gd name="connsiteX4" fmla="*/ 171 w 1325547"/>
                  <a:gd name="connsiteY4" fmla="*/ 94297 h 3886553"/>
                  <a:gd name="connsiteX0" fmla="*/ 1249325 w 1325547"/>
                  <a:gd name="connsiteY0" fmla="*/ 182181 h 3886553"/>
                  <a:gd name="connsiteX1" fmla="*/ 560168 w 1325547"/>
                  <a:gd name="connsiteY1" fmla="*/ 275889 h 3886553"/>
                  <a:gd name="connsiteX2" fmla="*/ 12489 w 1325547"/>
                  <a:gd name="connsiteY2" fmla="*/ 91122 h 3886553"/>
                  <a:gd name="connsiteX3" fmla="*/ 614143 w 1325547"/>
                  <a:gd name="connsiteY3" fmla="*/ 2748 h 3886553"/>
                  <a:gd name="connsiteX4" fmla="*/ 1325525 w 1325547"/>
                  <a:gd name="connsiteY4" fmla="*/ 188531 h 3886553"/>
                  <a:gd name="connsiteX5" fmla="*/ 1290600 w 1325547"/>
                  <a:gd name="connsiteY5" fmla="*/ 3742045 h 3886553"/>
                  <a:gd name="connsiteX6" fmla="*/ 712568 w 1325547"/>
                  <a:gd name="connsiteY6" fmla="*/ 3886553 h 3886553"/>
                  <a:gd name="connsiteX7" fmla="*/ 131742 w 1325547"/>
                  <a:gd name="connsiteY7" fmla="*/ 3742426 h 3886553"/>
                  <a:gd name="connsiteX8" fmla="*/ 122218 w 1325547"/>
                  <a:gd name="connsiteY8" fmla="*/ 443565 h 3886553"/>
                  <a:gd name="connsiteX9" fmla="*/ 9315 w 1325547"/>
                  <a:gd name="connsiteY9" fmla="*/ 89090 h 3886553"/>
                  <a:gd name="connsiteX0" fmla="*/ 10712 w 1325547"/>
                  <a:gd name="connsiteY0" fmla="*/ 86931 h 3886553"/>
                  <a:gd name="connsiteX1" fmla="*/ 556994 w 1325547"/>
                  <a:gd name="connsiteY1" fmla="*/ 279064 h 3886553"/>
                  <a:gd name="connsiteX2" fmla="*/ 1290601 w 1325547"/>
                  <a:gd name="connsiteY2" fmla="*/ 185356 h 3886553"/>
                  <a:gd name="connsiteX3" fmla="*/ 1290600 w 1325547"/>
                  <a:gd name="connsiteY3" fmla="*/ 3742045 h 3886553"/>
                  <a:gd name="connsiteX4" fmla="*/ 712568 w 1325547"/>
                  <a:gd name="connsiteY4" fmla="*/ 3886553 h 3886553"/>
                  <a:gd name="connsiteX5" fmla="*/ 134536 w 1325547"/>
                  <a:gd name="connsiteY5" fmla="*/ 3742045 h 3886553"/>
                  <a:gd name="connsiteX6" fmla="*/ 125646 w 1325547"/>
                  <a:gd name="connsiteY6" fmla="*/ 433786 h 3886553"/>
                  <a:gd name="connsiteX7" fmla="*/ 10712 w 1325547"/>
                  <a:gd name="connsiteY7" fmla="*/ 86931 h 3886553"/>
                  <a:gd name="connsiteX0" fmla="*/ 171 w 1325547"/>
                  <a:gd name="connsiteY0" fmla="*/ 94297 h 3886553"/>
                  <a:gd name="connsiteX1" fmla="*/ 607794 w 1325547"/>
                  <a:gd name="connsiteY1" fmla="*/ 5923 h 3886553"/>
                  <a:gd name="connsiteX2" fmla="*/ 1290601 w 1325547"/>
                  <a:gd name="connsiteY2" fmla="*/ 185356 h 3886553"/>
                  <a:gd name="connsiteX3" fmla="*/ 553819 w 1325547"/>
                  <a:gd name="connsiteY3" fmla="*/ 272714 h 3886553"/>
                  <a:gd name="connsiteX4" fmla="*/ 171 w 1325547"/>
                  <a:gd name="connsiteY4" fmla="*/ 94297 h 3886553"/>
                  <a:gd name="connsiteX0" fmla="*/ 1293775 w 1325547"/>
                  <a:gd name="connsiteY0" fmla="*/ 185356 h 3886553"/>
                  <a:gd name="connsiteX1" fmla="*/ 560168 w 1325547"/>
                  <a:gd name="connsiteY1" fmla="*/ 275889 h 3886553"/>
                  <a:gd name="connsiteX2" fmla="*/ 12489 w 1325547"/>
                  <a:gd name="connsiteY2" fmla="*/ 91122 h 3886553"/>
                  <a:gd name="connsiteX3" fmla="*/ 614143 w 1325547"/>
                  <a:gd name="connsiteY3" fmla="*/ 2748 h 3886553"/>
                  <a:gd name="connsiteX4" fmla="*/ 1325525 w 1325547"/>
                  <a:gd name="connsiteY4" fmla="*/ 188531 h 3886553"/>
                  <a:gd name="connsiteX5" fmla="*/ 1290600 w 1325547"/>
                  <a:gd name="connsiteY5" fmla="*/ 3742045 h 3886553"/>
                  <a:gd name="connsiteX6" fmla="*/ 712568 w 1325547"/>
                  <a:gd name="connsiteY6" fmla="*/ 3886553 h 3886553"/>
                  <a:gd name="connsiteX7" fmla="*/ 131742 w 1325547"/>
                  <a:gd name="connsiteY7" fmla="*/ 3742426 h 3886553"/>
                  <a:gd name="connsiteX8" fmla="*/ 122218 w 1325547"/>
                  <a:gd name="connsiteY8" fmla="*/ 443565 h 3886553"/>
                  <a:gd name="connsiteX9" fmla="*/ 9315 w 1325547"/>
                  <a:gd name="connsiteY9" fmla="*/ 89090 h 3886553"/>
                  <a:gd name="connsiteX0" fmla="*/ 10712 w 1293775"/>
                  <a:gd name="connsiteY0" fmla="*/ 87075 h 3886697"/>
                  <a:gd name="connsiteX1" fmla="*/ 556994 w 1293775"/>
                  <a:gd name="connsiteY1" fmla="*/ 279208 h 3886697"/>
                  <a:gd name="connsiteX2" fmla="*/ 1290601 w 1293775"/>
                  <a:gd name="connsiteY2" fmla="*/ 185500 h 3886697"/>
                  <a:gd name="connsiteX3" fmla="*/ 1290600 w 1293775"/>
                  <a:gd name="connsiteY3" fmla="*/ 3742189 h 3886697"/>
                  <a:gd name="connsiteX4" fmla="*/ 712568 w 1293775"/>
                  <a:gd name="connsiteY4" fmla="*/ 3886697 h 3886697"/>
                  <a:gd name="connsiteX5" fmla="*/ 134536 w 1293775"/>
                  <a:gd name="connsiteY5" fmla="*/ 3742189 h 3886697"/>
                  <a:gd name="connsiteX6" fmla="*/ 125646 w 1293775"/>
                  <a:gd name="connsiteY6" fmla="*/ 433930 h 3886697"/>
                  <a:gd name="connsiteX7" fmla="*/ 10712 w 1293775"/>
                  <a:gd name="connsiteY7" fmla="*/ 87075 h 3886697"/>
                  <a:gd name="connsiteX0" fmla="*/ 171 w 1293775"/>
                  <a:gd name="connsiteY0" fmla="*/ 94441 h 3886697"/>
                  <a:gd name="connsiteX1" fmla="*/ 607794 w 1293775"/>
                  <a:gd name="connsiteY1" fmla="*/ 6067 h 3886697"/>
                  <a:gd name="connsiteX2" fmla="*/ 1290601 w 1293775"/>
                  <a:gd name="connsiteY2" fmla="*/ 185500 h 3886697"/>
                  <a:gd name="connsiteX3" fmla="*/ 553819 w 1293775"/>
                  <a:gd name="connsiteY3" fmla="*/ 272858 h 3886697"/>
                  <a:gd name="connsiteX4" fmla="*/ 171 w 1293775"/>
                  <a:gd name="connsiteY4" fmla="*/ 94441 h 3886697"/>
                  <a:gd name="connsiteX0" fmla="*/ 1293775 w 1293775"/>
                  <a:gd name="connsiteY0" fmla="*/ 185500 h 3886697"/>
                  <a:gd name="connsiteX1" fmla="*/ 560168 w 1293775"/>
                  <a:gd name="connsiteY1" fmla="*/ 276033 h 3886697"/>
                  <a:gd name="connsiteX2" fmla="*/ 12489 w 1293775"/>
                  <a:gd name="connsiteY2" fmla="*/ 91266 h 3886697"/>
                  <a:gd name="connsiteX3" fmla="*/ 614143 w 1293775"/>
                  <a:gd name="connsiteY3" fmla="*/ 2892 h 3886697"/>
                  <a:gd name="connsiteX4" fmla="*/ 1287425 w 1293775"/>
                  <a:gd name="connsiteY4" fmla="*/ 191850 h 3886697"/>
                  <a:gd name="connsiteX5" fmla="*/ 1290600 w 1293775"/>
                  <a:gd name="connsiteY5" fmla="*/ 3742189 h 3886697"/>
                  <a:gd name="connsiteX6" fmla="*/ 712568 w 1293775"/>
                  <a:gd name="connsiteY6" fmla="*/ 3886697 h 3886697"/>
                  <a:gd name="connsiteX7" fmla="*/ 131742 w 1293775"/>
                  <a:gd name="connsiteY7" fmla="*/ 3742570 h 3886697"/>
                  <a:gd name="connsiteX8" fmla="*/ 122218 w 1293775"/>
                  <a:gd name="connsiteY8" fmla="*/ 443709 h 3886697"/>
                  <a:gd name="connsiteX9" fmla="*/ 9315 w 1293775"/>
                  <a:gd name="connsiteY9" fmla="*/ 89234 h 3886697"/>
                  <a:gd name="connsiteX0" fmla="*/ 10712 w 1293775"/>
                  <a:gd name="connsiteY0" fmla="*/ 87075 h 3886697"/>
                  <a:gd name="connsiteX1" fmla="*/ 556994 w 1293775"/>
                  <a:gd name="connsiteY1" fmla="*/ 279208 h 3886697"/>
                  <a:gd name="connsiteX2" fmla="*/ 1290601 w 1293775"/>
                  <a:gd name="connsiteY2" fmla="*/ 185500 h 3886697"/>
                  <a:gd name="connsiteX3" fmla="*/ 1290600 w 1293775"/>
                  <a:gd name="connsiteY3" fmla="*/ 3742189 h 3886697"/>
                  <a:gd name="connsiteX4" fmla="*/ 712568 w 1293775"/>
                  <a:gd name="connsiteY4" fmla="*/ 3886697 h 3886697"/>
                  <a:gd name="connsiteX5" fmla="*/ 134536 w 1293775"/>
                  <a:gd name="connsiteY5" fmla="*/ 3742189 h 3886697"/>
                  <a:gd name="connsiteX6" fmla="*/ 125646 w 1293775"/>
                  <a:gd name="connsiteY6" fmla="*/ 433930 h 3886697"/>
                  <a:gd name="connsiteX7" fmla="*/ 10712 w 1293775"/>
                  <a:gd name="connsiteY7" fmla="*/ 87075 h 3886697"/>
                  <a:gd name="connsiteX0" fmla="*/ 171 w 1293775"/>
                  <a:gd name="connsiteY0" fmla="*/ 94441 h 3886697"/>
                  <a:gd name="connsiteX1" fmla="*/ 607794 w 1293775"/>
                  <a:gd name="connsiteY1" fmla="*/ 6067 h 3886697"/>
                  <a:gd name="connsiteX2" fmla="*/ 1290601 w 1293775"/>
                  <a:gd name="connsiteY2" fmla="*/ 185500 h 3886697"/>
                  <a:gd name="connsiteX3" fmla="*/ 553819 w 1293775"/>
                  <a:gd name="connsiteY3" fmla="*/ 272858 h 3886697"/>
                  <a:gd name="connsiteX4" fmla="*/ 171 w 1293775"/>
                  <a:gd name="connsiteY4" fmla="*/ 94441 h 3886697"/>
                  <a:gd name="connsiteX0" fmla="*/ 1293775 w 1293775"/>
                  <a:gd name="connsiteY0" fmla="*/ 185500 h 3886697"/>
                  <a:gd name="connsiteX1" fmla="*/ 560168 w 1293775"/>
                  <a:gd name="connsiteY1" fmla="*/ 276033 h 3886697"/>
                  <a:gd name="connsiteX2" fmla="*/ 12489 w 1293775"/>
                  <a:gd name="connsiteY2" fmla="*/ 91266 h 3886697"/>
                  <a:gd name="connsiteX3" fmla="*/ 614143 w 1293775"/>
                  <a:gd name="connsiteY3" fmla="*/ 2892 h 3886697"/>
                  <a:gd name="connsiteX4" fmla="*/ 1287425 w 1293775"/>
                  <a:gd name="connsiteY4" fmla="*/ 191850 h 3886697"/>
                  <a:gd name="connsiteX5" fmla="*/ 1290600 w 1293775"/>
                  <a:gd name="connsiteY5" fmla="*/ 3742189 h 3886697"/>
                  <a:gd name="connsiteX6" fmla="*/ 712568 w 1293775"/>
                  <a:gd name="connsiteY6" fmla="*/ 3886697 h 3886697"/>
                  <a:gd name="connsiteX7" fmla="*/ 131742 w 1293775"/>
                  <a:gd name="connsiteY7" fmla="*/ 3742570 h 3886697"/>
                  <a:gd name="connsiteX8" fmla="*/ 122218 w 1293775"/>
                  <a:gd name="connsiteY8" fmla="*/ 443709 h 3886697"/>
                  <a:gd name="connsiteX9" fmla="*/ 9315 w 1293775"/>
                  <a:gd name="connsiteY9" fmla="*/ 89234 h 3886697"/>
                  <a:gd name="connsiteX0" fmla="*/ 10712 w 1316029"/>
                  <a:gd name="connsiteY0" fmla="*/ 87222 h 3886844"/>
                  <a:gd name="connsiteX1" fmla="*/ 556994 w 1316029"/>
                  <a:gd name="connsiteY1" fmla="*/ 279355 h 3886844"/>
                  <a:gd name="connsiteX2" fmla="*/ 1290601 w 1316029"/>
                  <a:gd name="connsiteY2" fmla="*/ 185647 h 3886844"/>
                  <a:gd name="connsiteX3" fmla="*/ 1290600 w 1316029"/>
                  <a:gd name="connsiteY3" fmla="*/ 3742336 h 3886844"/>
                  <a:gd name="connsiteX4" fmla="*/ 712568 w 1316029"/>
                  <a:gd name="connsiteY4" fmla="*/ 3886844 h 3886844"/>
                  <a:gd name="connsiteX5" fmla="*/ 134536 w 1316029"/>
                  <a:gd name="connsiteY5" fmla="*/ 3742336 h 3886844"/>
                  <a:gd name="connsiteX6" fmla="*/ 125646 w 1316029"/>
                  <a:gd name="connsiteY6" fmla="*/ 434077 h 3886844"/>
                  <a:gd name="connsiteX7" fmla="*/ 10712 w 1316029"/>
                  <a:gd name="connsiteY7" fmla="*/ 87222 h 3886844"/>
                  <a:gd name="connsiteX0" fmla="*/ 171 w 1316029"/>
                  <a:gd name="connsiteY0" fmla="*/ 94588 h 3886844"/>
                  <a:gd name="connsiteX1" fmla="*/ 607794 w 1316029"/>
                  <a:gd name="connsiteY1" fmla="*/ 6214 h 3886844"/>
                  <a:gd name="connsiteX2" fmla="*/ 1290601 w 1316029"/>
                  <a:gd name="connsiteY2" fmla="*/ 185647 h 3886844"/>
                  <a:gd name="connsiteX3" fmla="*/ 553819 w 1316029"/>
                  <a:gd name="connsiteY3" fmla="*/ 273005 h 3886844"/>
                  <a:gd name="connsiteX4" fmla="*/ 171 w 1316029"/>
                  <a:gd name="connsiteY4" fmla="*/ 94588 h 3886844"/>
                  <a:gd name="connsiteX0" fmla="*/ 1293775 w 1316029"/>
                  <a:gd name="connsiteY0" fmla="*/ 185647 h 3886844"/>
                  <a:gd name="connsiteX1" fmla="*/ 560168 w 1316029"/>
                  <a:gd name="connsiteY1" fmla="*/ 276180 h 3886844"/>
                  <a:gd name="connsiteX2" fmla="*/ 12489 w 1316029"/>
                  <a:gd name="connsiteY2" fmla="*/ 91413 h 3886844"/>
                  <a:gd name="connsiteX3" fmla="*/ 614143 w 1316029"/>
                  <a:gd name="connsiteY3" fmla="*/ 3039 h 3886844"/>
                  <a:gd name="connsiteX4" fmla="*/ 1316000 w 1316029"/>
                  <a:gd name="connsiteY4" fmla="*/ 195172 h 3886844"/>
                  <a:gd name="connsiteX5" fmla="*/ 1290600 w 1316029"/>
                  <a:gd name="connsiteY5" fmla="*/ 3742336 h 3886844"/>
                  <a:gd name="connsiteX6" fmla="*/ 712568 w 1316029"/>
                  <a:gd name="connsiteY6" fmla="*/ 3886844 h 3886844"/>
                  <a:gd name="connsiteX7" fmla="*/ 131742 w 1316029"/>
                  <a:gd name="connsiteY7" fmla="*/ 3742717 h 3886844"/>
                  <a:gd name="connsiteX8" fmla="*/ 122218 w 1316029"/>
                  <a:gd name="connsiteY8" fmla="*/ 443856 h 3886844"/>
                  <a:gd name="connsiteX9" fmla="*/ 9315 w 1316029"/>
                  <a:gd name="connsiteY9" fmla="*/ 89381 h 3886844"/>
                  <a:gd name="connsiteX0" fmla="*/ 10712 w 1316029"/>
                  <a:gd name="connsiteY0" fmla="*/ 87222 h 3886844"/>
                  <a:gd name="connsiteX1" fmla="*/ 556994 w 1316029"/>
                  <a:gd name="connsiteY1" fmla="*/ 279355 h 3886844"/>
                  <a:gd name="connsiteX2" fmla="*/ 1290601 w 1316029"/>
                  <a:gd name="connsiteY2" fmla="*/ 185647 h 3886844"/>
                  <a:gd name="connsiteX3" fmla="*/ 1290600 w 1316029"/>
                  <a:gd name="connsiteY3" fmla="*/ 3742336 h 3886844"/>
                  <a:gd name="connsiteX4" fmla="*/ 712568 w 1316029"/>
                  <a:gd name="connsiteY4" fmla="*/ 3886844 h 3886844"/>
                  <a:gd name="connsiteX5" fmla="*/ 134536 w 1316029"/>
                  <a:gd name="connsiteY5" fmla="*/ 3742336 h 3886844"/>
                  <a:gd name="connsiteX6" fmla="*/ 125646 w 1316029"/>
                  <a:gd name="connsiteY6" fmla="*/ 434077 h 3886844"/>
                  <a:gd name="connsiteX7" fmla="*/ 10712 w 1316029"/>
                  <a:gd name="connsiteY7" fmla="*/ 87222 h 3886844"/>
                  <a:gd name="connsiteX0" fmla="*/ 171 w 1316029"/>
                  <a:gd name="connsiteY0" fmla="*/ 94588 h 3886844"/>
                  <a:gd name="connsiteX1" fmla="*/ 607794 w 1316029"/>
                  <a:gd name="connsiteY1" fmla="*/ 6214 h 3886844"/>
                  <a:gd name="connsiteX2" fmla="*/ 1290601 w 1316029"/>
                  <a:gd name="connsiteY2" fmla="*/ 185647 h 3886844"/>
                  <a:gd name="connsiteX3" fmla="*/ 553819 w 1316029"/>
                  <a:gd name="connsiteY3" fmla="*/ 273005 h 3886844"/>
                  <a:gd name="connsiteX4" fmla="*/ 171 w 1316029"/>
                  <a:gd name="connsiteY4" fmla="*/ 94588 h 3886844"/>
                  <a:gd name="connsiteX0" fmla="*/ 1255675 w 1316029"/>
                  <a:gd name="connsiteY0" fmla="*/ 195172 h 3886844"/>
                  <a:gd name="connsiteX1" fmla="*/ 560168 w 1316029"/>
                  <a:gd name="connsiteY1" fmla="*/ 276180 h 3886844"/>
                  <a:gd name="connsiteX2" fmla="*/ 12489 w 1316029"/>
                  <a:gd name="connsiteY2" fmla="*/ 91413 h 3886844"/>
                  <a:gd name="connsiteX3" fmla="*/ 614143 w 1316029"/>
                  <a:gd name="connsiteY3" fmla="*/ 3039 h 3886844"/>
                  <a:gd name="connsiteX4" fmla="*/ 1316000 w 1316029"/>
                  <a:gd name="connsiteY4" fmla="*/ 195172 h 3886844"/>
                  <a:gd name="connsiteX5" fmla="*/ 1290600 w 1316029"/>
                  <a:gd name="connsiteY5" fmla="*/ 3742336 h 3886844"/>
                  <a:gd name="connsiteX6" fmla="*/ 712568 w 1316029"/>
                  <a:gd name="connsiteY6" fmla="*/ 3886844 h 3886844"/>
                  <a:gd name="connsiteX7" fmla="*/ 131742 w 1316029"/>
                  <a:gd name="connsiteY7" fmla="*/ 3742717 h 3886844"/>
                  <a:gd name="connsiteX8" fmla="*/ 122218 w 1316029"/>
                  <a:gd name="connsiteY8" fmla="*/ 443856 h 3886844"/>
                  <a:gd name="connsiteX9" fmla="*/ 9315 w 1316029"/>
                  <a:gd name="connsiteY9" fmla="*/ 89381 h 3886844"/>
                  <a:gd name="connsiteX0" fmla="*/ 10712 w 1316029"/>
                  <a:gd name="connsiteY0" fmla="*/ 87222 h 3886844"/>
                  <a:gd name="connsiteX1" fmla="*/ 556994 w 1316029"/>
                  <a:gd name="connsiteY1" fmla="*/ 279355 h 3886844"/>
                  <a:gd name="connsiteX2" fmla="*/ 1290601 w 1316029"/>
                  <a:gd name="connsiteY2" fmla="*/ 185647 h 3886844"/>
                  <a:gd name="connsiteX3" fmla="*/ 1290600 w 1316029"/>
                  <a:gd name="connsiteY3" fmla="*/ 3742336 h 3886844"/>
                  <a:gd name="connsiteX4" fmla="*/ 712568 w 1316029"/>
                  <a:gd name="connsiteY4" fmla="*/ 3886844 h 3886844"/>
                  <a:gd name="connsiteX5" fmla="*/ 134536 w 1316029"/>
                  <a:gd name="connsiteY5" fmla="*/ 3742336 h 3886844"/>
                  <a:gd name="connsiteX6" fmla="*/ 125646 w 1316029"/>
                  <a:gd name="connsiteY6" fmla="*/ 434077 h 3886844"/>
                  <a:gd name="connsiteX7" fmla="*/ 10712 w 1316029"/>
                  <a:gd name="connsiteY7" fmla="*/ 87222 h 3886844"/>
                  <a:gd name="connsiteX0" fmla="*/ 171 w 1316029"/>
                  <a:gd name="connsiteY0" fmla="*/ 94588 h 3886844"/>
                  <a:gd name="connsiteX1" fmla="*/ 607794 w 1316029"/>
                  <a:gd name="connsiteY1" fmla="*/ 6214 h 3886844"/>
                  <a:gd name="connsiteX2" fmla="*/ 1290601 w 1316029"/>
                  <a:gd name="connsiteY2" fmla="*/ 185647 h 3886844"/>
                  <a:gd name="connsiteX3" fmla="*/ 553819 w 1316029"/>
                  <a:gd name="connsiteY3" fmla="*/ 273005 h 3886844"/>
                  <a:gd name="connsiteX4" fmla="*/ 171 w 1316029"/>
                  <a:gd name="connsiteY4" fmla="*/ 94588 h 3886844"/>
                  <a:gd name="connsiteX0" fmla="*/ 1255675 w 1316029"/>
                  <a:gd name="connsiteY0" fmla="*/ 195172 h 3886844"/>
                  <a:gd name="connsiteX1" fmla="*/ 560168 w 1316029"/>
                  <a:gd name="connsiteY1" fmla="*/ 276180 h 3886844"/>
                  <a:gd name="connsiteX2" fmla="*/ 12489 w 1316029"/>
                  <a:gd name="connsiteY2" fmla="*/ 91413 h 3886844"/>
                  <a:gd name="connsiteX3" fmla="*/ 614143 w 1316029"/>
                  <a:gd name="connsiteY3" fmla="*/ 3039 h 3886844"/>
                  <a:gd name="connsiteX4" fmla="*/ 1316000 w 1316029"/>
                  <a:gd name="connsiteY4" fmla="*/ 195172 h 3886844"/>
                  <a:gd name="connsiteX5" fmla="*/ 1290600 w 1316029"/>
                  <a:gd name="connsiteY5" fmla="*/ 3742336 h 3886844"/>
                  <a:gd name="connsiteX6" fmla="*/ 712568 w 1316029"/>
                  <a:gd name="connsiteY6" fmla="*/ 3886844 h 3886844"/>
                  <a:gd name="connsiteX7" fmla="*/ 131742 w 1316029"/>
                  <a:gd name="connsiteY7" fmla="*/ 3742717 h 3886844"/>
                  <a:gd name="connsiteX8" fmla="*/ 122218 w 1316029"/>
                  <a:gd name="connsiteY8" fmla="*/ 443856 h 3886844"/>
                  <a:gd name="connsiteX9" fmla="*/ 9315 w 1316029"/>
                  <a:gd name="connsiteY9" fmla="*/ 89381 h 3886844"/>
                  <a:gd name="connsiteX0" fmla="*/ 10712 w 1316029"/>
                  <a:gd name="connsiteY0" fmla="*/ 87222 h 3886844"/>
                  <a:gd name="connsiteX1" fmla="*/ 556994 w 1316029"/>
                  <a:gd name="connsiteY1" fmla="*/ 279355 h 3886844"/>
                  <a:gd name="connsiteX2" fmla="*/ 1290601 w 1316029"/>
                  <a:gd name="connsiteY2" fmla="*/ 185647 h 3886844"/>
                  <a:gd name="connsiteX3" fmla="*/ 1290600 w 1316029"/>
                  <a:gd name="connsiteY3" fmla="*/ 3742336 h 3886844"/>
                  <a:gd name="connsiteX4" fmla="*/ 712568 w 1316029"/>
                  <a:gd name="connsiteY4" fmla="*/ 3886844 h 3886844"/>
                  <a:gd name="connsiteX5" fmla="*/ 134536 w 1316029"/>
                  <a:gd name="connsiteY5" fmla="*/ 3742336 h 3886844"/>
                  <a:gd name="connsiteX6" fmla="*/ 125646 w 1316029"/>
                  <a:gd name="connsiteY6" fmla="*/ 434077 h 3886844"/>
                  <a:gd name="connsiteX7" fmla="*/ 10712 w 1316029"/>
                  <a:gd name="connsiteY7" fmla="*/ 87222 h 3886844"/>
                  <a:gd name="connsiteX0" fmla="*/ 171 w 1316029"/>
                  <a:gd name="connsiteY0" fmla="*/ 94588 h 3886844"/>
                  <a:gd name="connsiteX1" fmla="*/ 607794 w 1316029"/>
                  <a:gd name="connsiteY1" fmla="*/ 6214 h 3886844"/>
                  <a:gd name="connsiteX2" fmla="*/ 1290601 w 1316029"/>
                  <a:gd name="connsiteY2" fmla="*/ 185647 h 3886844"/>
                  <a:gd name="connsiteX3" fmla="*/ 553819 w 1316029"/>
                  <a:gd name="connsiteY3" fmla="*/ 273005 h 3886844"/>
                  <a:gd name="connsiteX4" fmla="*/ 171 w 1316029"/>
                  <a:gd name="connsiteY4" fmla="*/ 94588 h 3886844"/>
                  <a:gd name="connsiteX0" fmla="*/ 1287425 w 1316029"/>
                  <a:gd name="connsiteY0" fmla="*/ 185647 h 3886844"/>
                  <a:gd name="connsiteX1" fmla="*/ 560168 w 1316029"/>
                  <a:gd name="connsiteY1" fmla="*/ 276180 h 3886844"/>
                  <a:gd name="connsiteX2" fmla="*/ 12489 w 1316029"/>
                  <a:gd name="connsiteY2" fmla="*/ 91413 h 3886844"/>
                  <a:gd name="connsiteX3" fmla="*/ 614143 w 1316029"/>
                  <a:gd name="connsiteY3" fmla="*/ 3039 h 3886844"/>
                  <a:gd name="connsiteX4" fmla="*/ 1316000 w 1316029"/>
                  <a:gd name="connsiteY4" fmla="*/ 195172 h 3886844"/>
                  <a:gd name="connsiteX5" fmla="*/ 1290600 w 1316029"/>
                  <a:gd name="connsiteY5" fmla="*/ 3742336 h 3886844"/>
                  <a:gd name="connsiteX6" fmla="*/ 712568 w 1316029"/>
                  <a:gd name="connsiteY6" fmla="*/ 3886844 h 3886844"/>
                  <a:gd name="connsiteX7" fmla="*/ 131742 w 1316029"/>
                  <a:gd name="connsiteY7" fmla="*/ 3742717 h 3886844"/>
                  <a:gd name="connsiteX8" fmla="*/ 122218 w 1316029"/>
                  <a:gd name="connsiteY8" fmla="*/ 443856 h 3886844"/>
                  <a:gd name="connsiteX9" fmla="*/ 9315 w 1316029"/>
                  <a:gd name="connsiteY9" fmla="*/ 89381 h 3886844"/>
                  <a:gd name="connsiteX0" fmla="*/ 10712 w 1290905"/>
                  <a:gd name="connsiteY0" fmla="*/ 86789 h 3886411"/>
                  <a:gd name="connsiteX1" fmla="*/ 556994 w 1290905"/>
                  <a:gd name="connsiteY1" fmla="*/ 278922 h 3886411"/>
                  <a:gd name="connsiteX2" fmla="*/ 1290601 w 1290905"/>
                  <a:gd name="connsiteY2" fmla="*/ 185214 h 3886411"/>
                  <a:gd name="connsiteX3" fmla="*/ 1290600 w 1290905"/>
                  <a:gd name="connsiteY3" fmla="*/ 3741903 h 3886411"/>
                  <a:gd name="connsiteX4" fmla="*/ 712568 w 1290905"/>
                  <a:gd name="connsiteY4" fmla="*/ 3886411 h 3886411"/>
                  <a:gd name="connsiteX5" fmla="*/ 134536 w 1290905"/>
                  <a:gd name="connsiteY5" fmla="*/ 3741903 h 3886411"/>
                  <a:gd name="connsiteX6" fmla="*/ 125646 w 1290905"/>
                  <a:gd name="connsiteY6" fmla="*/ 433644 h 3886411"/>
                  <a:gd name="connsiteX7" fmla="*/ 10712 w 1290905"/>
                  <a:gd name="connsiteY7" fmla="*/ 86789 h 3886411"/>
                  <a:gd name="connsiteX0" fmla="*/ 171 w 1290905"/>
                  <a:gd name="connsiteY0" fmla="*/ 94155 h 3886411"/>
                  <a:gd name="connsiteX1" fmla="*/ 607794 w 1290905"/>
                  <a:gd name="connsiteY1" fmla="*/ 5781 h 3886411"/>
                  <a:gd name="connsiteX2" fmla="*/ 1290601 w 1290905"/>
                  <a:gd name="connsiteY2" fmla="*/ 185214 h 3886411"/>
                  <a:gd name="connsiteX3" fmla="*/ 553819 w 1290905"/>
                  <a:gd name="connsiteY3" fmla="*/ 272572 h 3886411"/>
                  <a:gd name="connsiteX4" fmla="*/ 171 w 1290905"/>
                  <a:gd name="connsiteY4" fmla="*/ 94155 h 3886411"/>
                  <a:gd name="connsiteX0" fmla="*/ 1287425 w 1290905"/>
                  <a:gd name="connsiteY0" fmla="*/ 185214 h 3886411"/>
                  <a:gd name="connsiteX1" fmla="*/ 560168 w 1290905"/>
                  <a:gd name="connsiteY1" fmla="*/ 275747 h 3886411"/>
                  <a:gd name="connsiteX2" fmla="*/ 12489 w 1290905"/>
                  <a:gd name="connsiteY2" fmla="*/ 90980 h 3886411"/>
                  <a:gd name="connsiteX3" fmla="*/ 614143 w 1290905"/>
                  <a:gd name="connsiteY3" fmla="*/ 2606 h 3886411"/>
                  <a:gd name="connsiteX4" fmla="*/ 1290600 w 1290905"/>
                  <a:gd name="connsiteY4" fmla="*/ 185214 h 3886411"/>
                  <a:gd name="connsiteX5" fmla="*/ 1290600 w 1290905"/>
                  <a:gd name="connsiteY5" fmla="*/ 3741903 h 3886411"/>
                  <a:gd name="connsiteX6" fmla="*/ 712568 w 1290905"/>
                  <a:gd name="connsiteY6" fmla="*/ 3886411 h 3886411"/>
                  <a:gd name="connsiteX7" fmla="*/ 131742 w 1290905"/>
                  <a:gd name="connsiteY7" fmla="*/ 3742284 h 3886411"/>
                  <a:gd name="connsiteX8" fmla="*/ 122218 w 1290905"/>
                  <a:gd name="connsiteY8" fmla="*/ 443423 h 3886411"/>
                  <a:gd name="connsiteX9" fmla="*/ 9315 w 1290905"/>
                  <a:gd name="connsiteY9" fmla="*/ 88948 h 3886411"/>
                  <a:gd name="connsiteX0" fmla="*/ 10712 w 1290905"/>
                  <a:gd name="connsiteY0" fmla="*/ 86789 h 3886411"/>
                  <a:gd name="connsiteX1" fmla="*/ 556994 w 1290905"/>
                  <a:gd name="connsiteY1" fmla="*/ 278922 h 3886411"/>
                  <a:gd name="connsiteX2" fmla="*/ 1290601 w 1290905"/>
                  <a:gd name="connsiteY2" fmla="*/ 185214 h 3886411"/>
                  <a:gd name="connsiteX3" fmla="*/ 1290600 w 1290905"/>
                  <a:gd name="connsiteY3" fmla="*/ 3741903 h 3886411"/>
                  <a:gd name="connsiteX4" fmla="*/ 712568 w 1290905"/>
                  <a:gd name="connsiteY4" fmla="*/ 3886411 h 3886411"/>
                  <a:gd name="connsiteX5" fmla="*/ 134536 w 1290905"/>
                  <a:gd name="connsiteY5" fmla="*/ 3741903 h 3886411"/>
                  <a:gd name="connsiteX6" fmla="*/ 125646 w 1290905"/>
                  <a:gd name="connsiteY6" fmla="*/ 433644 h 3886411"/>
                  <a:gd name="connsiteX7" fmla="*/ 10712 w 1290905"/>
                  <a:gd name="connsiteY7" fmla="*/ 86789 h 3886411"/>
                  <a:gd name="connsiteX0" fmla="*/ 171 w 1290905"/>
                  <a:gd name="connsiteY0" fmla="*/ 94155 h 3886411"/>
                  <a:gd name="connsiteX1" fmla="*/ 607794 w 1290905"/>
                  <a:gd name="connsiteY1" fmla="*/ 5781 h 3886411"/>
                  <a:gd name="connsiteX2" fmla="*/ 1290601 w 1290905"/>
                  <a:gd name="connsiteY2" fmla="*/ 185214 h 3886411"/>
                  <a:gd name="connsiteX3" fmla="*/ 553819 w 1290905"/>
                  <a:gd name="connsiteY3" fmla="*/ 272572 h 3886411"/>
                  <a:gd name="connsiteX4" fmla="*/ 171 w 1290905"/>
                  <a:gd name="connsiteY4" fmla="*/ 94155 h 3886411"/>
                  <a:gd name="connsiteX0" fmla="*/ 1287425 w 1290905"/>
                  <a:gd name="connsiteY0" fmla="*/ 185214 h 3886411"/>
                  <a:gd name="connsiteX1" fmla="*/ 560168 w 1290905"/>
                  <a:gd name="connsiteY1" fmla="*/ 275747 h 3886411"/>
                  <a:gd name="connsiteX2" fmla="*/ 12489 w 1290905"/>
                  <a:gd name="connsiteY2" fmla="*/ 90980 h 3886411"/>
                  <a:gd name="connsiteX3" fmla="*/ 614143 w 1290905"/>
                  <a:gd name="connsiteY3" fmla="*/ 2606 h 3886411"/>
                  <a:gd name="connsiteX4" fmla="*/ 1290600 w 1290905"/>
                  <a:gd name="connsiteY4" fmla="*/ 185214 h 3886411"/>
                  <a:gd name="connsiteX5" fmla="*/ 1290600 w 1290905"/>
                  <a:gd name="connsiteY5" fmla="*/ 3741903 h 3886411"/>
                  <a:gd name="connsiteX6" fmla="*/ 712568 w 1290905"/>
                  <a:gd name="connsiteY6" fmla="*/ 3886411 h 3886411"/>
                  <a:gd name="connsiteX7" fmla="*/ 131742 w 1290905"/>
                  <a:gd name="connsiteY7" fmla="*/ 3742284 h 3886411"/>
                  <a:gd name="connsiteX8" fmla="*/ 122218 w 1290905"/>
                  <a:gd name="connsiteY8" fmla="*/ 443423 h 3886411"/>
                  <a:gd name="connsiteX9" fmla="*/ 9315 w 1290905"/>
                  <a:gd name="connsiteY9" fmla="*/ 88948 h 3886411"/>
                  <a:gd name="connsiteX0" fmla="*/ 10712 w 1290905"/>
                  <a:gd name="connsiteY0" fmla="*/ 86789 h 3886411"/>
                  <a:gd name="connsiteX1" fmla="*/ 556994 w 1290905"/>
                  <a:gd name="connsiteY1" fmla="*/ 278922 h 3886411"/>
                  <a:gd name="connsiteX2" fmla="*/ 1290601 w 1290905"/>
                  <a:gd name="connsiteY2" fmla="*/ 185214 h 3886411"/>
                  <a:gd name="connsiteX3" fmla="*/ 1290600 w 1290905"/>
                  <a:gd name="connsiteY3" fmla="*/ 3741903 h 3886411"/>
                  <a:gd name="connsiteX4" fmla="*/ 712568 w 1290905"/>
                  <a:gd name="connsiteY4" fmla="*/ 3886411 h 3886411"/>
                  <a:gd name="connsiteX5" fmla="*/ 134536 w 1290905"/>
                  <a:gd name="connsiteY5" fmla="*/ 3741903 h 3886411"/>
                  <a:gd name="connsiteX6" fmla="*/ 125646 w 1290905"/>
                  <a:gd name="connsiteY6" fmla="*/ 433644 h 3886411"/>
                  <a:gd name="connsiteX7" fmla="*/ 10712 w 1290905"/>
                  <a:gd name="connsiteY7" fmla="*/ 86789 h 3886411"/>
                  <a:gd name="connsiteX0" fmla="*/ 171 w 1290905"/>
                  <a:gd name="connsiteY0" fmla="*/ 94155 h 3886411"/>
                  <a:gd name="connsiteX1" fmla="*/ 607794 w 1290905"/>
                  <a:gd name="connsiteY1" fmla="*/ 5781 h 3886411"/>
                  <a:gd name="connsiteX2" fmla="*/ 1290601 w 1290905"/>
                  <a:gd name="connsiteY2" fmla="*/ 185214 h 3886411"/>
                  <a:gd name="connsiteX3" fmla="*/ 553819 w 1290905"/>
                  <a:gd name="connsiteY3" fmla="*/ 272572 h 3886411"/>
                  <a:gd name="connsiteX4" fmla="*/ 171 w 1290905"/>
                  <a:gd name="connsiteY4" fmla="*/ 94155 h 3886411"/>
                  <a:gd name="connsiteX0" fmla="*/ 1287425 w 1290905"/>
                  <a:gd name="connsiteY0" fmla="*/ 185214 h 3886411"/>
                  <a:gd name="connsiteX1" fmla="*/ 560168 w 1290905"/>
                  <a:gd name="connsiteY1" fmla="*/ 275747 h 3886411"/>
                  <a:gd name="connsiteX2" fmla="*/ 12489 w 1290905"/>
                  <a:gd name="connsiteY2" fmla="*/ 90980 h 3886411"/>
                  <a:gd name="connsiteX3" fmla="*/ 614143 w 1290905"/>
                  <a:gd name="connsiteY3" fmla="*/ 2606 h 3886411"/>
                  <a:gd name="connsiteX4" fmla="*/ 1290600 w 1290905"/>
                  <a:gd name="connsiteY4" fmla="*/ 185214 h 3886411"/>
                  <a:gd name="connsiteX5" fmla="*/ 1290600 w 1290905"/>
                  <a:gd name="connsiteY5" fmla="*/ 3741903 h 3886411"/>
                  <a:gd name="connsiteX6" fmla="*/ 712568 w 1290905"/>
                  <a:gd name="connsiteY6" fmla="*/ 3886411 h 3886411"/>
                  <a:gd name="connsiteX7" fmla="*/ 131742 w 1290905"/>
                  <a:gd name="connsiteY7" fmla="*/ 3742284 h 3886411"/>
                  <a:gd name="connsiteX8" fmla="*/ 122218 w 1290905"/>
                  <a:gd name="connsiteY8" fmla="*/ 443423 h 3886411"/>
                  <a:gd name="connsiteX9" fmla="*/ 9315 w 1290905"/>
                  <a:gd name="connsiteY9" fmla="*/ 88948 h 3886411"/>
                  <a:gd name="connsiteX0" fmla="*/ 10712 w 1290905"/>
                  <a:gd name="connsiteY0" fmla="*/ 86789 h 3886411"/>
                  <a:gd name="connsiteX1" fmla="*/ 556994 w 1290905"/>
                  <a:gd name="connsiteY1" fmla="*/ 278922 h 3886411"/>
                  <a:gd name="connsiteX2" fmla="*/ 1290601 w 1290905"/>
                  <a:gd name="connsiteY2" fmla="*/ 185214 h 3886411"/>
                  <a:gd name="connsiteX3" fmla="*/ 1290600 w 1290905"/>
                  <a:gd name="connsiteY3" fmla="*/ 3741903 h 3886411"/>
                  <a:gd name="connsiteX4" fmla="*/ 712568 w 1290905"/>
                  <a:gd name="connsiteY4" fmla="*/ 3886411 h 3886411"/>
                  <a:gd name="connsiteX5" fmla="*/ 134536 w 1290905"/>
                  <a:gd name="connsiteY5" fmla="*/ 3741903 h 3886411"/>
                  <a:gd name="connsiteX6" fmla="*/ 125646 w 1290905"/>
                  <a:gd name="connsiteY6" fmla="*/ 433644 h 3886411"/>
                  <a:gd name="connsiteX7" fmla="*/ 10712 w 1290905"/>
                  <a:gd name="connsiteY7" fmla="*/ 86789 h 3886411"/>
                  <a:gd name="connsiteX0" fmla="*/ 171 w 1290905"/>
                  <a:gd name="connsiteY0" fmla="*/ 94155 h 3886411"/>
                  <a:gd name="connsiteX1" fmla="*/ 607794 w 1290905"/>
                  <a:gd name="connsiteY1" fmla="*/ 5781 h 3886411"/>
                  <a:gd name="connsiteX2" fmla="*/ 1290601 w 1290905"/>
                  <a:gd name="connsiteY2" fmla="*/ 185214 h 3886411"/>
                  <a:gd name="connsiteX3" fmla="*/ 553819 w 1290905"/>
                  <a:gd name="connsiteY3" fmla="*/ 272572 h 3886411"/>
                  <a:gd name="connsiteX4" fmla="*/ 171 w 1290905"/>
                  <a:gd name="connsiteY4" fmla="*/ 94155 h 3886411"/>
                  <a:gd name="connsiteX0" fmla="*/ 1287425 w 1290905"/>
                  <a:gd name="connsiteY0" fmla="*/ 185214 h 3886411"/>
                  <a:gd name="connsiteX1" fmla="*/ 560168 w 1290905"/>
                  <a:gd name="connsiteY1" fmla="*/ 275747 h 3886411"/>
                  <a:gd name="connsiteX2" fmla="*/ 12489 w 1290905"/>
                  <a:gd name="connsiteY2" fmla="*/ 90980 h 3886411"/>
                  <a:gd name="connsiteX3" fmla="*/ 614143 w 1290905"/>
                  <a:gd name="connsiteY3" fmla="*/ 2606 h 3886411"/>
                  <a:gd name="connsiteX4" fmla="*/ 1290600 w 1290905"/>
                  <a:gd name="connsiteY4" fmla="*/ 185214 h 3886411"/>
                  <a:gd name="connsiteX5" fmla="*/ 1290600 w 1290905"/>
                  <a:gd name="connsiteY5" fmla="*/ 3741903 h 3886411"/>
                  <a:gd name="connsiteX6" fmla="*/ 712568 w 1290905"/>
                  <a:gd name="connsiteY6" fmla="*/ 3886411 h 3886411"/>
                  <a:gd name="connsiteX7" fmla="*/ 131742 w 1290905"/>
                  <a:gd name="connsiteY7" fmla="*/ 3742284 h 3886411"/>
                  <a:gd name="connsiteX8" fmla="*/ 122218 w 1290905"/>
                  <a:gd name="connsiteY8" fmla="*/ 443423 h 3886411"/>
                  <a:gd name="connsiteX9" fmla="*/ 44240 w 1290905"/>
                  <a:gd name="connsiteY9" fmla="*/ 88948 h 3886411"/>
                  <a:gd name="connsiteX0" fmla="*/ 45847 w 1326040"/>
                  <a:gd name="connsiteY0" fmla="*/ 86789 h 3886411"/>
                  <a:gd name="connsiteX1" fmla="*/ 592129 w 1326040"/>
                  <a:gd name="connsiteY1" fmla="*/ 278922 h 3886411"/>
                  <a:gd name="connsiteX2" fmla="*/ 1325736 w 1326040"/>
                  <a:gd name="connsiteY2" fmla="*/ 185214 h 3886411"/>
                  <a:gd name="connsiteX3" fmla="*/ 1325735 w 1326040"/>
                  <a:gd name="connsiteY3" fmla="*/ 3741903 h 3886411"/>
                  <a:gd name="connsiteX4" fmla="*/ 747703 w 1326040"/>
                  <a:gd name="connsiteY4" fmla="*/ 3886411 h 3886411"/>
                  <a:gd name="connsiteX5" fmla="*/ 169671 w 1326040"/>
                  <a:gd name="connsiteY5" fmla="*/ 3741903 h 3886411"/>
                  <a:gd name="connsiteX6" fmla="*/ 160781 w 1326040"/>
                  <a:gd name="connsiteY6" fmla="*/ 433644 h 3886411"/>
                  <a:gd name="connsiteX7" fmla="*/ 45847 w 1326040"/>
                  <a:gd name="connsiteY7" fmla="*/ 86789 h 3886411"/>
                  <a:gd name="connsiteX0" fmla="*/ 35306 w 1326040"/>
                  <a:gd name="connsiteY0" fmla="*/ 94155 h 3886411"/>
                  <a:gd name="connsiteX1" fmla="*/ 642929 w 1326040"/>
                  <a:gd name="connsiteY1" fmla="*/ 5781 h 3886411"/>
                  <a:gd name="connsiteX2" fmla="*/ 1325736 w 1326040"/>
                  <a:gd name="connsiteY2" fmla="*/ 185214 h 3886411"/>
                  <a:gd name="connsiteX3" fmla="*/ 588954 w 1326040"/>
                  <a:gd name="connsiteY3" fmla="*/ 272572 h 3886411"/>
                  <a:gd name="connsiteX4" fmla="*/ 35306 w 1326040"/>
                  <a:gd name="connsiteY4" fmla="*/ 94155 h 3886411"/>
                  <a:gd name="connsiteX0" fmla="*/ 1322560 w 1326040"/>
                  <a:gd name="connsiteY0" fmla="*/ 185214 h 3886411"/>
                  <a:gd name="connsiteX1" fmla="*/ 595303 w 1326040"/>
                  <a:gd name="connsiteY1" fmla="*/ 275747 h 3886411"/>
                  <a:gd name="connsiteX2" fmla="*/ 47624 w 1326040"/>
                  <a:gd name="connsiteY2" fmla="*/ 90980 h 3886411"/>
                  <a:gd name="connsiteX3" fmla="*/ 649278 w 1326040"/>
                  <a:gd name="connsiteY3" fmla="*/ 2606 h 3886411"/>
                  <a:gd name="connsiteX4" fmla="*/ 1325735 w 1326040"/>
                  <a:gd name="connsiteY4" fmla="*/ 185214 h 3886411"/>
                  <a:gd name="connsiteX5" fmla="*/ 1325735 w 1326040"/>
                  <a:gd name="connsiteY5" fmla="*/ 3741903 h 3886411"/>
                  <a:gd name="connsiteX6" fmla="*/ 747703 w 1326040"/>
                  <a:gd name="connsiteY6" fmla="*/ 3886411 h 3886411"/>
                  <a:gd name="connsiteX7" fmla="*/ 166877 w 1326040"/>
                  <a:gd name="connsiteY7" fmla="*/ 3742284 h 3886411"/>
                  <a:gd name="connsiteX8" fmla="*/ 157353 w 1326040"/>
                  <a:gd name="connsiteY8" fmla="*/ 443423 h 3886411"/>
                  <a:gd name="connsiteX9" fmla="*/ 0 w 1326040"/>
                  <a:gd name="connsiteY9" fmla="*/ 117523 h 3886411"/>
                  <a:gd name="connsiteX0" fmla="*/ 45847 w 1326040"/>
                  <a:gd name="connsiteY0" fmla="*/ 88755 h 3888377"/>
                  <a:gd name="connsiteX1" fmla="*/ 592129 w 1326040"/>
                  <a:gd name="connsiteY1" fmla="*/ 280888 h 3888377"/>
                  <a:gd name="connsiteX2" fmla="*/ 1325736 w 1326040"/>
                  <a:gd name="connsiteY2" fmla="*/ 187180 h 3888377"/>
                  <a:gd name="connsiteX3" fmla="*/ 1325735 w 1326040"/>
                  <a:gd name="connsiteY3" fmla="*/ 3743869 h 3888377"/>
                  <a:gd name="connsiteX4" fmla="*/ 747703 w 1326040"/>
                  <a:gd name="connsiteY4" fmla="*/ 3888377 h 3888377"/>
                  <a:gd name="connsiteX5" fmla="*/ 169671 w 1326040"/>
                  <a:gd name="connsiteY5" fmla="*/ 3743869 h 3888377"/>
                  <a:gd name="connsiteX6" fmla="*/ 160781 w 1326040"/>
                  <a:gd name="connsiteY6" fmla="*/ 435610 h 3888377"/>
                  <a:gd name="connsiteX7" fmla="*/ 45847 w 1326040"/>
                  <a:gd name="connsiteY7" fmla="*/ 88755 h 3888377"/>
                  <a:gd name="connsiteX0" fmla="*/ 35306 w 1326040"/>
                  <a:gd name="connsiteY0" fmla="*/ 96121 h 3888377"/>
                  <a:gd name="connsiteX1" fmla="*/ 642929 w 1326040"/>
                  <a:gd name="connsiteY1" fmla="*/ 7747 h 3888377"/>
                  <a:gd name="connsiteX2" fmla="*/ 1325736 w 1326040"/>
                  <a:gd name="connsiteY2" fmla="*/ 187180 h 3888377"/>
                  <a:gd name="connsiteX3" fmla="*/ 588954 w 1326040"/>
                  <a:gd name="connsiteY3" fmla="*/ 274538 h 3888377"/>
                  <a:gd name="connsiteX4" fmla="*/ 35306 w 1326040"/>
                  <a:gd name="connsiteY4" fmla="*/ 96121 h 3888377"/>
                  <a:gd name="connsiteX0" fmla="*/ 1322560 w 1326040"/>
                  <a:gd name="connsiteY0" fmla="*/ 187180 h 3888377"/>
                  <a:gd name="connsiteX1" fmla="*/ 595303 w 1326040"/>
                  <a:gd name="connsiteY1" fmla="*/ 277713 h 3888377"/>
                  <a:gd name="connsiteX2" fmla="*/ 47624 w 1326040"/>
                  <a:gd name="connsiteY2" fmla="*/ 92946 h 3888377"/>
                  <a:gd name="connsiteX3" fmla="*/ 649278 w 1326040"/>
                  <a:gd name="connsiteY3" fmla="*/ 4572 h 3888377"/>
                  <a:gd name="connsiteX4" fmla="*/ 1325735 w 1326040"/>
                  <a:gd name="connsiteY4" fmla="*/ 187180 h 3888377"/>
                  <a:gd name="connsiteX5" fmla="*/ 1325735 w 1326040"/>
                  <a:gd name="connsiteY5" fmla="*/ 3743869 h 3888377"/>
                  <a:gd name="connsiteX6" fmla="*/ 747703 w 1326040"/>
                  <a:gd name="connsiteY6" fmla="*/ 3888377 h 3888377"/>
                  <a:gd name="connsiteX7" fmla="*/ 166877 w 1326040"/>
                  <a:gd name="connsiteY7" fmla="*/ 3744250 h 3888377"/>
                  <a:gd name="connsiteX8" fmla="*/ 157353 w 1326040"/>
                  <a:gd name="connsiteY8" fmla="*/ 445389 h 3888377"/>
                  <a:gd name="connsiteX9" fmla="*/ 0 w 1326040"/>
                  <a:gd name="connsiteY9" fmla="*/ 119489 h 3888377"/>
                  <a:gd name="connsiteX0" fmla="*/ 45847 w 1326040"/>
                  <a:gd name="connsiteY0" fmla="*/ 90121 h 3889743"/>
                  <a:gd name="connsiteX1" fmla="*/ 592129 w 1326040"/>
                  <a:gd name="connsiteY1" fmla="*/ 282254 h 3889743"/>
                  <a:gd name="connsiteX2" fmla="*/ 1325736 w 1326040"/>
                  <a:gd name="connsiteY2" fmla="*/ 188546 h 3889743"/>
                  <a:gd name="connsiteX3" fmla="*/ 1325735 w 1326040"/>
                  <a:gd name="connsiteY3" fmla="*/ 3745235 h 3889743"/>
                  <a:gd name="connsiteX4" fmla="*/ 747703 w 1326040"/>
                  <a:gd name="connsiteY4" fmla="*/ 3889743 h 3889743"/>
                  <a:gd name="connsiteX5" fmla="*/ 169671 w 1326040"/>
                  <a:gd name="connsiteY5" fmla="*/ 3745235 h 3889743"/>
                  <a:gd name="connsiteX6" fmla="*/ 160781 w 1326040"/>
                  <a:gd name="connsiteY6" fmla="*/ 436976 h 3889743"/>
                  <a:gd name="connsiteX7" fmla="*/ 45847 w 1326040"/>
                  <a:gd name="connsiteY7" fmla="*/ 90121 h 3889743"/>
                  <a:gd name="connsiteX0" fmla="*/ 35306 w 1326040"/>
                  <a:gd name="connsiteY0" fmla="*/ 97487 h 3889743"/>
                  <a:gd name="connsiteX1" fmla="*/ 642929 w 1326040"/>
                  <a:gd name="connsiteY1" fmla="*/ 9113 h 3889743"/>
                  <a:gd name="connsiteX2" fmla="*/ 1325736 w 1326040"/>
                  <a:gd name="connsiteY2" fmla="*/ 188546 h 3889743"/>
                  <a:gd name="connsiteX3" fmla="*/ 588954 w 1326040"/>
                  <a:gd name="connsiteY3" fmla="*/ 275904 h 3889743"/>
                  <a:gd name="connsiteX4" fmla="*/ 35306 w 1326040"/>
                  <a:gd name="connsiteY4" fmla="*/ 97487 h 3889743"/>
                  <a:gd name="connsiteX0" fmla="*/ 1322560 w 1326040"/>
                  <a:gd name="connsiteY0" fmla="*/ 188546 h 3889743"/>
                  <a:gd name="connsiteX1" fmla="*/ 595303 w 1326040"/>
                  <a:gd name="connsiteY1" fmla="*/ 279079 h 3889743"/>
                  <a:gd name="connsiteX2" fmla="*/ 47624 w 1326040"/>
                  <a:gd name="connsiteY2" fmla="*/ 94312 h 3889743"/>
                  <a:gd name="connsiteX3" fmla="*/ 649278 w 1326040"/>
                  <a:gd name="connsiteY3" fmla="*/ 5938 h 3889743"/>
                  <a:gd name="connsiteX4" fmla="*/ 1325735 w 1326040"/>
                  <a:gd name="connsiteY4" fmla="*/ 188546 h 3889743"/>
                  <a:gd name="connsiteX5" fmla="*/ 1325735 w 1326040"/>
                  <a:gd name="connsiteY5" fmla="*/ 3745235 h 3889743"/>
                  <a:gd name="connsiteX6" fmla="*/ 747703 w 1326040"/>
                  <a:gd name="connsiteY6" fmla="*/ 3889743 h 3889743"/>
                  <a:gd name="connsiteX7" fmla="*/ 166877 w 1326040"/>
                  <a:gd name="connsiteY7" fmla="*/ 3745616 h 3889743"/>
                  <a:gd name="connsiteX8" fmla="*/ 157353 w 1326040"/>
                  <a:gd name="connsiteY8" fmla="*/ 446755 h 3889743"/>
                  <a:gd name="connsiteX9" fmla="*/ 0 w 1326040"/>
                  <a:gd name="connsiteY9" fmla="*/ 120855 h 3889743"/>
                  <a:gd name="connsiteX0" fmla="*/ 45847 w 1326040"/>
                  <a:gd name="connsiteY0" fmla="*/ 88903 h 3888525"/>
                  <a:gd name="connsiteX1" fmla="*/ 592129 w 1326040"/>
                  <a:gd name="connsiteY1" fmla="*/ 281036 h 3888525"/>
                  <a:gd name="connsiteX2" fmla="*/ 1325736 w 1326040"/>
                  <a:gd name="connsiteY2" fmla="*/ 187328 h 3888525"/>
                  <a:gd name="connsiteX3" fmla="*/ 1325735 w 1326040"/>
                  <a:gd name="connsiteY3" fmla="*/ 3744017 h 3888525"/>
                  <a:gd name="connsiteX4" fmla="*/ 747703 w 1326040"/>
                  <a:gd name="connsiteY4" fmla="*/ 3888525 h 3888525"/>
                  <a:gd name="connsiteX5" fmla="*/ 169671 w 1326040"/>
                  <a:gd name="connsiteY5" fmla="*/ 3744017 h 3888525"/>
                  <a:gd name="connsiteX6" fmla="*/ 160781 w 1326040"/>
                  <a:gd name="connsiteY6" fmla="*/ 435758 h 3888525"/>
                  <a:gd name="connsiteX7" fmla="*/ 45847 w 1326040"/>
                  <a:gd name="connsiteY7" fmla="*/ 88903 h 3888525"/>
                  <a:gd name="connsiteX0" fmla="*/ 35306 w 1326040"/>
                  <a:gd name="connsiteY0" fmla="*/ 96269 h 3888525"/>
                  <a:gd name="connsiteX1" fmla="*/ 642929 w 1326040"/>
                  <a:gd name="connsiteY1" fmla="*/ 7895 h 3888525"/>
                  <a:gd name="connsiteX2" fmla="*/ 1325736 w 1326040"/>
                  <a:gd name="connsiteY2" fmla="*/ 187328 h 3888525"/>
                  <a:gd name="connsiteX3" fmla="*/ 588954 w 1326040"/>
                  <a:gd name="connsiteY3" fmla="*/ 274686 h 3888525"/>
                  <a:gd name="connsiteX4" fmla="*/ 35306 w 1326040"/>
                  <a:gd name="connsiteY4" fmla="*/ 96269 h 3888525"/>
                  <a:gd name="connsiteX0" fmla="*/ 1322560 w 1326040"/>
                  <a:gd name="connsiteY0" fmla="*/ 187328 h 3888525"/>
                  <a:gd name="connsiteX1" fmla="*/ 595303 w 1326040"/>
                  <a:gd name="connsiteY1" fmla="*/ 277861 h 3888525"/>
                  <a:gd name="connsiteX2" fmla="*/ 69849 w 1326040"/>
                  <a:gd name="connsiteY2" fmla="*/ 99444 h 3888525"/>
                  <a:gd name="connsiteX3" fmla="*/ 649278 w 1326040"/>
                  <a:gd name="connsiteY3" fmla="*/ 4720 h 3888525"/>
                  <a:gd name="connsiteX4" fmla="*/ 1325735 w 1326040"/>
                  <a:gd name="connsiteY4" fmla="*/ 187328 h 3888525"/>
                  <a:gd name="connsiteX5" fmla="*/ 1325735 w 1326040"/>
                  <a:gd name="connsiteY5" fmla="*/ 3744017 h 3888525"/>
                  <a:gd name="connsiteX6" fmla="*/ 747703 w 1326040"/>
                  <a:gd name="connsiteY6" fmla="*/ 3888525 h 3888525"/>
                  <a:gd name="connsiteX7" fmla="*/ 166877 w 1326040"/>
                  <a:gd name="connsiteY7" fmla="*/ 3744398 h 3888525"/>
                  <a:gd name="connsiteX8" fmla="*/ 157353 w 1326040"/>
                  <a:gd name="connsiteY8" fmla="*/ 445537 h 3888525"/>
                  <a:gd name="connsiteX9" fmla="*/ 0 w 1326040"/>
                  <a:gd name="connsiteY9" fmla="*/ 119637 h 3888525"/>
                  <a:gd name="connsiteX0" fmla="*/ 118872 w 1326040"/>
                  <a:gd name="connsiteY0" fmla="*/ 85728 h 3888525"/>
                  <a:gd name="connsiteX1" fmla="*/ 592129 w 1326040"/>
                  <a:gd name="connsiteY1" fmla="*/ 281036 h 3888525"/>
                  <a:gd name="connsiteX2" fmla="*/ 1325736 w 1326040"/>
                  <a:gd name="connsiteY2" fmla="*/ 187328 h 3888525"/>
                  <a:gd name="connsiteX3" fmla="*/ 1325735 w 1326040"/>
                  <a:gd name="connsiteY3" fmla="*/ 3744017 h 3888525"/>
                  <a:gd name="connsiteX4" fmla="*/ 747703 w 1326040"/>
                  <a:gd name="connsiteY4" fmla="*/ 3888525 h 3888525"/>
                  <a:gd name="connsiteX5" fmla="*/ 169671 w 1326040"/>
                  <a:gd name="connsiteY5" fmla="*/ 3744017 h 3888525"/>
                  <a:gd name="connsiteX6" fmla="*/ 160781 w 1326040"/>
                  <a:gd name="connsiteY6" fmla="*/ 435758 h 3888525"/>
                  <a:gd name="connsiteX7" fmla="*/ 118872 w 1326040"/>
                  <a:gd name="connsiteY7" fmla="*/ 85728 h 3888525"/>
                  <a:gd name="connsiteX0" fmla="*/ 35306 w 1326040"/>
                  <a:gd name="connsiteY0" fmla="*/ 96269 h 3888525"/>
                  <a:gd name="connsiteX1" fmla="*/ 642929 w 1326040"/>
                  <a:gd name="connsiteY1" fmla="*/ 7895 h 3888525"/>
                  <a:gd name="connsiteX2" fmla="*/ 1325736 w 1326040"/>
                  <a:gd name="connsiteY2" fmla="*/ 187328 h 3888525"/>
                  <a:gd name="connsiteX3" fmla="*/ 588954 w 1326040"/>
                  <a:gd name="connsiteY3" fmla="*/ 274686 h 3888525"/>
                  <a:gd name="connsiteX4" fmla="*/ 35306 w 1326040"/>
                  <a:gd name="connsiteY4" fmla="*/ 96269 h 3888525"/>
                  <a:gd name="connsiteX0" fmla="*/ 1322560 w 1326040"/>
                  <a:gd name="connsiteY0" fmla="*/ 187328 h 3888525"/>
                  <a:gd name="connsiteX1" fmla="*/ 595303 w 1326040"/>
                  <a:gd name="connsiteY1" fmla="*/ 277861 h 3888525"/>
                  <a:gd name="connsiteX2" fmla="*/ 69849 w 1326040"/>
                  <a:gd name="connsiteY2" fmla="*/ 99444 h 3888525"/>
                  <a:gd name="connsiteX3" fmla="*/ 649278 w 1326040"/>
                  <a:gd name="connsiteY3" fmla="*/ 4720 h 3888525"/>
                  <a:gd name="connsiteX4" fmla="*/ 1325735 w 1326040"/>
                  <a:gd name="connsiteY4" fmla="*/ 187328 h 3888525"/>
                  <a:gd name="connsiteX5" fmla="*/ 1325735 w 1326040"/>
                  <a:gd name="connsiteY5" fmla="*/ 3744017 h 3888525"/>
                  <a:gd name="connsiteX6" fmla="*/ 747703 w 1326040"/>
                  <a:gd name="connsiteY6" fmla="*/ 3888525 h 3888525"/>
                  <a:gd name="connsiteX7" fmla="*/ 166877 w 1326040"/>
                  <a:gd name="connsiteY7" fmla="*/ 3744398 h 3888525"/>
                  <a:gd name="connsiteX8" fmla="*/ 157353 w 1326040"/>
                  <a:gd name="connsiteY8" fmla="*/ 445537 h 3888525"/>
                  <a:gd name="connsiteX9" fmla="*/ 0 w 1326040"/>
                  <a:gd name="connsiteY9" fmla="*/ 119637 h 3888525"/>
                  <a:gd name="connsiteX0" fmla="*/ 118872 w 1326040"/>
                  <a:gd name="connsiteY0" fmla="*/ 85728 h 3888525"/>
                  <a:gd name="connsiteX1" fmla="*/ 592129 w 1326040"/>
                  <a:gd name="connsiteY1" fmla="*/ 281036 h 3888525"/>
                  <a:gd name="connsiteX2" fmla="*/ 1325736 w 1326040"/>
                  <a:gd name="connsiteY2" fmla="*/ 187328 h 3888525"/>
                  <a:gd name="connsiteX3" fmla="*/ 1325735 w 1326040"/>
                  <a:gd name="connsiteY3" fmla="*/ 3744017 h 3888525"/>
                  <a:gd name="connsiteX4" fmla="*/ 747703 w 1326040"/>
                  <a:gd name="connsiteY4" fmla="*/ 3888525 h 3888525"/>
                  <a:gd name="connsiteX5" fmla="*/ 169671 w 1326040"/>
                  <a:gd name="connsiteY5" fmla="*/ 3744017 h 3888525"/>
                  <a:gd name="connsiteX6" fmla="*/ 160781 w 1326040"/>
                  <a:gd name="connsiteY6" fmla="*/ 435758 h 3888525"/>
                  <a:gd name="connsiteX7" fmla="*/ 118872 w 1326040"/>
                  <a:gd name="connsiteY7" fmla="*/ 85728 h 3888525"/>
                  <a:gd name="connsiteX0" fmla="*/ 35306 w 1326040"/>
                  <a:gd name="connsiteY0" fmla="*/ 96269 h 3888525"/>
                  <a:gd name="connsiteX1" fmla="*/ 642929 w 1326040"/>
                  <a:gd name="connsiteY1" fmla="*/ 7895 h 3888525"/>
                  <a:gd name="connsiteX2" fmla="*/ 1325736 w 1326040"/>
                  <a:gd name="connsiteY2" fmla="*/ 187328 h 3888525"/>
                  <a:gd name="connsiteX3" fmla="*/ 588954 w 1326040"/>
                  <a:gd name="connsiteY3" fmla="*/ 274686 h 3888525"/>
                  <a:gd name="connsiteX4" fmla="*/ 35306 w 1326040"/>
                  <a:gd name="connsiteY4" fmla="*/ 96269 h 3888525"/>
                  <a:gd name="connsiteX0" fmla="*/ 1322560 w 1326040"/>
                  <a:gd name="connsiteY0" fmla="*/ 187328 h 3888525"/>
                  <a:gd name="connsiteX1" fmla="*/ 595303 w 1326040"/>
                  <a:gd name="connsiteY1" fmla="*/ 277861 h 3888525"/>
                  <a:gd name="connsiteX2" fmla="*/ 69849 w 1326040"/>
                  <a:gd name="connsiteY2" fmla="*/ 99444 h 3888525"/>
                  <a:gd name="connsiteX3" fmla="*/ 649278 w 1326040"/>
                  <a:gd name="connsiteY3" fmla="*/ 4720 h 3888525"/>
                  <a:gd name="connsiteX4" fmla="*/ 1325735 w 1326040"/>
                  <a:gd name="connsiteY4" fmla="*/ 187328 h 3888525"/>
                  <a:gd name="connsiteX5" fmla="*/ 1325735 w 1326040"/>
                  <a:gd name="connsiteY5" fmla="*/ 3744017 h 3888525"/>
                  <a:gd name="connsiteX6" fmla="*/ 747703 w 1326040"/>
                  <a:gd name="connsiteY6" fmla="*/ 3888525 h 3888525"/>
                  <a:gd name="connsiteX7" fmla="*/ 166877 w 1326040"/>
                  <a:gd name="connsiteY7" fmla="*/ 3744398 h 3888525"/>
                  <a:gd name="connsiteX8" fmla="*/ 157353 w 1326040"/>
                  <a:gd name="connsiteY8" fmla="*/ 445537 h 3888525"/>
                  <a:gd name="connsiteX9" fmla="*/ 0 w 1326040"/>
                  <a:gd name="connsiteY9" fmla="*/ 119637 h 3888525"/>
                  <a:gd name="connsiteX0" fmla="*/ 118872 w 1326040"/>
                  <a:gd name="connsiteY0" fmla="*/ 85200 h 3887997"/>
                  <a:gd name="connsiteX1" fmla="*/ 592129 w 1326040"/>
                  <a:gd name="connsiteY1" fmla="*/ 280508 h 3887997"/>
                  <a:gd name="connsiteX2" fmla="*/ 1325736 w 1326040"/>
                  <a:gd name="connsiteY2" fmla="*/ 186800 h 3887997"/>
                  <a:gd name="connsiteX3" fmla="*/ 1325735 w 1326040"/>
                  <a:gd name="connsiteY3" fmla="*/ 3743489 h 3887997"/>
                  <a:gd name="connsiteX4" fmla="*/ 747703 w 1326040"/>
                  <a:gd name="connsiteY4" fmla="*/ 3887997 h 3887997"/>
                  <a:gd name="connsiteX5" fmla="*/ 169671 w 1326040"/>
                  <a:gd name="connsiteY5" fmla="*/ 3743489 h 3887997"/>
                  <a:gd name="connsiteX6" fmla="*/ 160781 w 1326040"/>
                  <a:gd name="connsiteY6" fmla="*/ 435230 h 3887997"/>
                  <a:gd name="connsiteX7" fmla="*/ 118872 w 1326040"/>
                  <a:gd name="connsiteY7" fmla="*/ 85200 h 3887997"/>
                  <a:gd name="connsiteX0" fmla="*/ 35306 w 1326040"/>
                  <a:gd name="connsiteY0" fmla="*/ 95741 h 3887997"/>
                  <a:gd name="connsiteX1" fmla="*/ 642929 w 1326040"/>
                  <a:gd name="connsiteY1" fmla="*/ 7367 h 3887997"/>
                  <a:gd name="connsiteX2" fmla="*/ 1325736 w 1326040"/>
                  <a:gd name="connsiteY2" fmla="*/ 186800 h 3887997"/>
                  <a:gd name="connsiteX3" fmla="*/ 588954 w 1326040"/>
                  <a:gd name="connsiteY3" fmla="*/ 274158 h 3887997"/>
                  <a:gd name="connsiteX4" fmla="*/ 35306 w 1326040"/>
                  <a:gd name="connsiteY4" fmla="*/ 95741 h 3887997"/>
                  <a:gd name="connsiteX0" fmla="*/ 1322560 w 1326040"/>
                  <a:gd name="connsiteY0" fmla="*/ 186800 h 3887997"/>
                  <a:gd name="connsiteX1" fmla="*/ 595303 w 1326040"/>
                  <a:gd name="connsiteY1" fmla="*/ 277333 h 3887997"/>
                  <a:gd name="connsiteX2" fmla="*/ 38099 w 1326040"/>
                  <a:gd name="connsiteY2" fmla="*/ 102091 h 3887997"/>
                  <a:gd name="connsiteX3" fmla="*/ 649278 w 1326040"/>
                  <a:gd name="connsiteY3" fmla="*/ 4192 h 3887997"/>
                  <a:gd name="connsiteX4" fmla="*/ 1325735 w 1326040"/>
                  <a:gd name="connsiteY4" fmla="*/ 186800 h 3887997"/>
                  <a:gd name="connsiteX5" fmla="*/ 1325735 w 1326040"/>
                  <a:gd name="connsiteY5" fmla="*/ 3743489 h 3887997"/>
                  <a:gd name="connsiteX6" fmla="*/ 747703 w 1326040"/>
                  <a:gd name="connsiteY6" fmla="*/ 3887997 h 3887997"/>
                  <a:gd name="connsiteX7" fmla="*/ 166877 w 1326040"/>
                  <a:gd name="connsiteY7" fmla="*/ 3743870 h 3887997"/>
                  <a:gd name="connsiteX8" fmla="*/ 157353 w 1326040"/>
                  <a:gd name="connsiteY8" fmla="*/ 445009 h 3887997"/>
                  <a:gd name="connsiteX9" fmla="*/ 0 w 1326040"/>
                  <a:gd name="connsiteY9" fmla="*/ 119109 h 3887997"/>
                  <a:gd name="connsiteX0" fmla="*/ 36322 w 1326040"/>
                  <a:gd name="connsiteY0" fmla="*/ 97900 h 3887997"/>
                  <a:gd name="connsiteX1" fmla="*/ 592129 w 1326040"/>
                  <a:gd name="connsiteY1" fmla="*/ 280508 h 3887997"/>
                  <a:gd name="connsiteX2" fmla="*/ 1325736 w 1326040"/>
                  <a:gd name="connsiteY2" fmla="*/ 186800 h 3887997"/>
                  <a:gd name="connsiteX3" fmla="*/ 1325735 w 1326040"/>
                  <a:gd name="connsiteY3" fmla="*/ 3743489 h 3887997"/>
                  <a:gd name="connsiteX4" fmla="*/ 747703 w 1326040"/>
                  <a:gd name="connsiteY4" fmla="*/ 3887997 h 3887997"/>
                  <a:gd name="connsiteX5" fmla="*/ 169671 w 1326040"/>
                  <a:gd name="connsiteY5" fmla="*/ 3743489 h 3887997"/>
                  <a:gd name="connsiteX6" fmla="*/ 160781 w 1326040"/>
                  <a:gd name="connsiteY6" fmla="*/ 435230 h 3887997"/>
                  <a:gd name="connsiteX7" fmla="*/ 36322 w 1326040"/>
                  <a:gd name="connsiteY7" fmla="*/ 97900 h 3887997"/>
                  <a:gd name="connsiteX0" fmla="*/ 35306 w 1326040"/>
                  <a:gd name="connsiteY0" fmla="*/ 95741 h 3887997"/>
                  <a:gd name="connsiteX1" fmla="*/ 642929 w 1326040"/>
                  <a:gd name="connsiteY1" fmla="*/ 7367 h 3887997"/>
                  <a:gd name="connsiteX2" fmla="*/ 1325736 w 1326040"/>
                  <a:gd name="connsiteY2" fmla="*/ 186800 h 3887997"/>
                  <a:gd name="connsiteX3" fmla="*/ 588954 w 1326040"/>
                  <a:gd name="connsiteY3" fmla="*/ 274158 h 3887997"/>
                  <a:gd name="connsiteX4" fmla="*/ 35306 w 1326040"/>
                  <a:gd name="connsiteY4" fmla="*/ 95741 h 3887997"/>
                  <a:gd name="connsiteX0" fmla="*/ 1322560 w 1326040"/>
                  <a:gd name="connsiteY0" fmla="*/ 186800 h 3887997"/>
                  <a:gd name="connsiteX1" fmla="*/ 595303 w 1326040"/>
                  <a:gd name="connsiteY1" fmla="*/ 277333 h 3887997"/>
                  <a:gd name="connsiteX2" fmla="*/ 38099 w 1326040"/>
                  <a:gd name="connsiteY2" fmla="*/ 102091 h 3887997"/>
                  <a:gd name="connsiteX3" fmla="*/ 649278 w 1326040"/>
                  <a:gd name="connsiteY3" fmla="*/ 4192 h 3887997"/>
                  <a:gd name="connsiteX4" fmla="*/ 1325735 w 1326040"/>
                  <a:gd name="connsiteY4" fmla="*/ 186800 h 3887997"/>
                  <a:gd name="connsiteX5" fmla="*/ 1325735 w 1326040"/>
                  <a:gd name="connsiteY5" fmla="*/ 3743489 h 3887997"/>
                  <a:gd name="connsiteX6" fmla="*/ 747703 w 1326040"/>
                  <a:gd name="connsiteY6" fmla="*/ 3887997 h 3887997"/>
                  <a:gd name="connsiteX7" fmla="*/ 166877 w 1326040"/>
                  <a:gd name="connsiteY7" fmla="*/ 3743870 h 3887997"/>
                  <a:gd name="connsiteX8" fmla="*/ 157353 w 1326040"/>
                  <a:gd name="connsiteY8" fmla="*/ 445009 h 3887997"/>
                  <a:gd name="connsiteX9" fmla="*/ 0 w 1326040"/>
                  <a:gd name="connsiteY9" fmla="*/ 119109 h 3887997"/>
                  <a:gd name="connsiteX0" fmla="*/ 36322 w 1326040"/>
                  <a:gd name="connsiteY0" fmla="*/ 100344 h 3890441"/>
                  <a:gd name="connsiteX1" fmla="*/ 592129 w 1326040"/>
                  <a:gd name="connsiteY1" fmla="*/ 282952 h 3890441"/>
                  <a:gd name="connsiteX2" fmla="*/ 1325736 w 1326040"/>
                  <a:gd name="connsiteY2" fmla="*/ 189244 h 3890441"/>
                  <a:gd name="connsiteX3" fmla="*/ 1325735 w 1326040"/>
                  <a:gd name="connsiteY3" fmla="*/ 3745933 h 3890441"/>
                  <a:gd name="connsiteX4" fmla="*/ 747703 w 1326040"/>
                  <a:gd name="connsiteY4" fmla="*/ 3890441 h 3890441"/>
                  <a:gd name="connsiteX5" fmla="*/ 169671 w 1326040"/>
                  <a:gd name="connsiteY5" fmla="*/ 3745933 h 3890441"/>
                  <a:gd name="connsiteX6" fmla="*/ 160781 w 1326040"/>
                  <a:gd name="connsiteY6" fmla="*/ 437674 h 3890441"/>
                  <a:gd name="connsiteX7" fmla="*/ 36322 w 1326040"/>
                  <a:gd name="connsiteY7" fmla="*/ 100344 h 3890441"/>
                  <a:gd name="connsiteX0" fmla="*/ 35306 w 1326040"/>
                  <a:gd name="connsiteY0" fmla="*/ 98185 h 3890441"/>
                  <a:gd name="connsiteX1" fmla="*/ 642929 w 1326040"/>
                  <a:gd name="connsiteY1" fmla="*/ 9811 h 3890441"/>
                  <a:gd name="connsiteX2" fmla="*/ 1325736 w 1326040"/>
                  <a:gd name="connsiteY2" fmla="*/ 189244 h 3890441"/>
                  <a:gd name="connsiteX3" fmla="*/ 588954 w 1326040"/>
                  <a:gd name="connsiteY3" fmla="*/ 276602 h 3890441"/>
                  <a:gd name="connsiteX4" fmla="*/ 35306 w 1326040"/>
                  <a:gd name="connsiteY4" fmla="*/ 98185 h 3890441"/>
                  <a:gd name="connsiteX0" fmla="*/ 1322560 w 1326040"/>
                  <a:gd name="connsiteY0" fmla="*/ 189244 h 3890441"/>
                  <a:gd name="connsiteX1" fmla="*/ 595303 w 1326040"/>
                  <a:gd name="connsiteY1" fmla="*/ 279777 h 3890441"/>
                  <a:gd name="connsiteX2" fmla="*/ 41274 w 1326040"/>
                  <a:gd name="connsiteY2" fmla="*/ 91835 h 3890441"/>
                  <a:gd name="connsiteX3" fmla="*/ 649278 w 1326040"/>
                  <a:gd name="connsiteY3" fmla="*/ 6636 h 3890441"/>
                  <a:gd name="connsiteX4" fmla="*/ 1325735 w 1326040"/>
                  <a:gd name="connsiteY4" fmla="*/ 189244 h 3890441"/>
                  <a:gd name="connsiteX5" fmla="*/ 1325735 w 1326040"/>
                  <a:gd name="connsiteY5" fmla="*/ 3745933 h 3890441"/>
                  <a:gd name="connsiteX6" fmla="*/ 747703 w 1326040"/>
                  <a:gd name="connsiteY6" fmla="*/ 3890441 h 3890441"/>
                  <a:gd name="connsiteX7" fmla="*/ 166877 w 1326040"/>
                  <a:gd name="connsiteY7" fmla="*/ 3746314 h 3890441"/>
                  <a:gd name="connsiteX8" fmla="*/ 157353 w 1326040"/>
                  <a:gd name="connsiteY8" fmla="*/ 447453 h 3890441"/>
                  <a:gd name="connsiteX9" fmla="*/ 0 w 1326040"/>
                  <a:gd name="connsiteY9" fmla="*/ 121553 h 3890441"/>
                  <a:gd name="connsiteX0" fmla="*/ 36322 w 1326040"/>
                  <a:gd name="connsiteY0" fmla="*/ 101105 h 3891202"/>
                  <a:gd name="connsiteX1" fmla="*/ 592129 w 1326040"/>
                  <a:gd name="connsiteY1" fmla="*/ 283713 h 3891202"/>
                  <a:gd name="connsiteX2" fmla="*/ 1325736 w 1326040"/>
                  <a:gd name="connsiteY2" fmla="*/ 190005 h 3891202"/>
                  <a:gd name="connsiteX3" fmla="*/ 1325735 w 1326040"/>
                  <a:gd name="connsiteY3" fmla="*/ 3746694 h 3891202"/>
                  <a:gd name="connsiteX4" fmla="*/ 747703 w 1326040"/>
                  <a:gd name="connsiteY4" fmla="*/ 3891202 h 3891202"/>
                  <a:gd name="connsiteX5" fmla="*/ 169671 w 1326040"/>
                  <a:gd name="connsiteY5" fmla="*/ 3746694 h 3891202"/>
                  <a:gd name="connsiteX6" fmla="*/ 160781 w 1326040"/>
                  <a:gd name="connsiteY6" fmla="*/ 438435 h 3891202"/>
                  <a:gd name="connsiteX7" fmla="*/ 36322 w 1326040"/>
                  <a:gd name="connsiteY7" fmla="*/ 101105 h 3891202"/>
                  <a:gd name="connsiteX0" fmla="*/ 35306 w 1326040"/>
                  <a:gd name="connsiteY0" fmla="*/ 98946 h 3891202"/>
                  <a:gd name="connsiteX1" fmla="*/ 642929 w 1326040"/>
                  <a:gd name="connsiteY1" fmla="*/ 10572 h 3891202"/>
                  <a:gd name="connsiteX2" fmla="*/ 1325736 w 1326040"/>
                  <a:gd name="connsiteY2" fmla="*/ 190005 h 3891202"/>
                  <a:gd name="connsiteX3" fmla="*/ 588954 w 1326040"/>
                  <a:gd name="connsiteY3" fmla="*/ 277363 h 3891202"/>
                  <a:gd name="connsiteX4" fmla="*/ 35306 w 1326040"/>
                  <a:gd name="connsiteY4" fmla="*/ 98946 h 3891202"/>
                  <a:gd name="connsiteX0" fmla="*/ 1322560 w 1326040"/>
                  <a:gd name="connsiteY0" fmla="*/ 190005 h 3891202"/>
                  <a:gd name="connsiteX1" fmla="*/ 595303 w 1326040"/>
                  <a:gd name="connsiteY1" fmla="*/ 280538 h 3891202"/>
                  <a:gd name="connsiteX2" fmla="*/ 82549 w 1326040"/>
                  <a:gd name="connsiteY2" fmla="*/ 89421 h 3891202"/>
                  <a:gd name="connsiteX3" fmla="*/ 649278 w 1326040"/>
                  <a:gd name="connsiteY3" fmla="*/ 7397 h 3891202"/>
                  <a:gd name="connsiteX4" fmla="*/ 1325735 w 1326040"/>
                  <a:gd name="connsiteY4" fmla="*/ 190005 h 3891202"/>
                  <a:gd name="connsiteX5" fmla="*/ 1325735 w 1326040"/>
                  <a:gd name="connsiteY5" fmla="*/ 3746694 h 3891202"/>
                  <a:gd name="connsiteX6" fmla="*/ 747703 w 1326040"/>
                  <a:gd name="connsiteY6" fmla="*/ 3891202 h 3891202"/>
                  <a:gd name="connsiteX7" fmla="*/ 166877 w 1326040"/>
                  <a:gd name="connsiteY7" fmla="*/ 3747075 h 3891202"/>
                  <a:gd name="connsiteX8" fmla="*/ 157353 w 1326040"/>
                  <a:gd name="connsiteY8" fmla="*/ 448214 h 3891202"/>
                  <a:gd name="connsiteX9" fmla="*/ 0 w 1326040"/>
                  <a:gd name="connsiteY9" fmla="*/ 122314 h 3891202"/>
                  <a:gd name="connsiteX0" fmla="*/ 36322 w 1326040"/>
                  <a:gd name="connsiteY0" fmla="*/ 101105 h 3891202"/>
                  <a:gd name="connsiteX1" fmla="*/ 592129 w 1326040"/>
                  <a:gd name="connsiteY1" fmla="*/ 283713 h 3891202"/>
                  <a:gd name="connsiteX2" fmla="*/ 1325736 w 1326040"/>
                  <a:gd name="connsiteY2" fmla="*/ 190005 h 3891202"/>
                  <a:gd name="connsiteX3" fmla="*/ 1325735 w 1326040"/>
                  <a:gd name="connsiteY3" fmla="*/ 3746694 h 3891202"/>
                  <a:gd name="connsiteX4" fmla="*/ 747703 w 1326040"/>
                  <a:gd name="connsiteY4" fmla="*/ 3891202 h 3891202"/>
                  <a:gd name="connsiteX5" fmla="*/ 169671 w 1326040"/>
                  <a:gd name="connsiteY5" fmla="*/ 3746694 h 3891202"/>
                  <a:gd name="connsiteX6" fmla="*/ 160781 w 1326040"/>
                  <a:gd name="connsiteY6" fmla="*/ 438435 h 3891202"/>
                  <a:gd name="connsiteX7" fmla="*/ 36322 w 1326040"/>
                  <a:gd name="connsiteY7" fmla="*/ 101105 h 3891202"/>
                  <a:gd name="connsiteX0" fmla="*/ 38481 w 1326040"/>
                  <a:gd name="connsiteY0" fmla="*/ 89421 h 3891202"/>
                  <a:gd name="connsiteX1" fmla="*/ 642929 w 1326040"/>
                  <a:gd name="connsiteY1" fmla="*/ 10572 h 3891202"/>
                  <a:gd name="connsiteX2" fmla="*/ 1325736 w 1326040"/>
                  <a:gd name="connsiteY2" fmla="*/ 190005 h 3891202"/>
                  <a:gd name="connsiteX3" fmla="*/ 588954 w 1326040"/>
                  <a:gd name="connsiteY3" fmla="*/ 277363 h 3891202"/>
                  <a:gd name="connsiteX4" fmla="*/ 38481 w 1326040"/>
                  <a:gd name="connsiteY4" fmla="*/ 89421 h 3891202"/>
                  <a:gd name="connsiteX0" fmla="*/ 1322560 w 1326040"/>
                  <a:gd name="connsiteY0" fmla="*/ 190005 h 3891202"/>
                  <a:gd name="connsiteX1" fmla="*/ 595303 w 1326040"/>
                  <a:gd name="connsiteY1" fmla="*/ 280538 h 3891202"/>
                  <a:gd name="connsiteX2" fmla="*/ 82549 w 1326040"/>
                  <a:gd name="connsiteY2" fmla="*/ 89421 h 3891202"/>
                  <a:gd name="connsiteX3" fmla="*/ 649278 w 1326040"/>
                  <a:gd name="connsiteY3" fmla="*/ 7397 h 3891202"/>
                  <a:gd name="connsiteX4" fmla="*/ 1325735 w 1326040"/>
                  <a:gd name="connsiteY4" fmla="*/ 190005 h 3891202"/>
                  <a:gd name="connsiteX5" fmla="*/ 1325735 w 1326040"/>
                  <a:gd name="connsiteY5" fmla="*/ 3746694 h 3891202"/>
                  <a:gd name="connsiteX6" fmla="*/ 747703 w 1326040"/>
                  <a:gd name="connsiteY6" fmla="*/ 3891202 h 3891202"/>
                  <a:gd name="connsiteX7" fmla="*/ 166877 w 1326040"/>
                  <a:gd name="connsiteY7" fmla="*/ 3747075 h 3891202"/>
                  <a:gd name="connsiteX8" fmla="*/ 157353 w 1326040"/>
                  <a:gd name="connsiteY8" fmla="*/ 448214 h 3891202"/>
                  <a:gd name="connsiteX9" fmla="*/ 0 w 1326040"/>
                  <a:gd name="connsiteY9" fmla="*/ 122314 h 3891202"/>
                  <a:gd name="connsiteX0" fmla="*/ 36322 w 1326040"/>
                  <a:gd name="connsiteY0" fmla="*/ 99647 h 3889744"/>
                  <a:gd name="connsiteX1" fmla="*/ 592129 w 1326040"/>
                  <a:gd name="connsiteY1" fmla="*/ 282255 h 3889744"/>
                  <a:gd name="connsiteX2" fmla="*/ 1325736 w 1326040"/>
                  <a:gd name="connsiteY2" fmla="*/ 188547 h 3889744"/>
                  <a:gd name="connsiteX3" fmla="*/ 1325735 w 1326040"/>
                  <a:gd name="connsiteY3" fmla="*/ 3745236 h 3889744"/>
                  <a:gd name="connsiteX4" fmla="*/ 747703 w 1326040"/>
                  <a:gd name="connsiteY4" fmla="*/ 3889744 h 3889744"/>
                  <a:gd name="connsiteX5" fmla="*/ 169671 w 1326040"/>
                  <a:gd name="connsiteY5" fmla="*/ 3745236 h 3889744"/>
                  <a:gd name="connsiteX6" fmla="*/ 160781 w 1326040"/>
                  <a:gd name="connsiteY6" fmla="*/ 436977 h 3889744"/>
                  <a:gd name="connsiteX7" fmla="*/ 36322 w 1326040"/>
                  <a:gd name="connsiteY7" fmla="*/ 99647 h 3889744"/>
                  <a:gd name="connsiteX0" fmla="*/ 38481 w 1326040"/>
                  <a:gd name="connsiteY0" fmla="*/ 87963 h 3889744"/>
                  <a:gd name="connsiteX1" fmla="*/ 642929 w 1326040"/>
                  <a:gd name="connsiteY1" fmla="*/ 9114 h 3889744"/>
                  <a:gd name="connsiteX2" fmla="*/ 1325736 w 1326040"/>
                  <a:gd name="connsiteY2" fmla="*/ 188547 h 3889744"/>
                  <a:gd name="connsiteX3" fmla="*/ 588954 w 1326040"/>
                  <a:gd name="connsiteY3" fmla="*/ 275905 h 3889744"/>
                  <a:gd name="connsiteX4" fmla="*/ 38481 w 1326040"/>
                  <a:gd name="connsiteY4" fmla="*/ 87963 h 3889744"/>
                  <a:gd name="connsiteX0" fmla="*/ 1322560 w 1326040"/>
                  <a:gd name="connsiteY0" fmla="*/ 188547 h 3889744"/>
                  <a:gd name="connsiteX1" fmla="*/ 595303 w 1326040"/>
                  <a:gd name="connsiteY1" fmla="*/ 279080 h 3889744"/>
                  <a:gd name="connsiteX2" fmla="*/ 28574 w 1326040"/>
                  <a:gd name="connsiteY2" fmla="*/ 94313 h 3889744"/>
                  <a:gd name="connsiteX3" fmla="*/ 649278 w 1326040"/>
                  <a:gd name="connsiteY3" fmla="*/ 5939 h 3889744"/>
                  <a:gd name="connsiteX4" fmla="*/ 1325735 w 1326040"/>
                  <a:gd name="connsiteY4" fmla="*/ 188547 h 3889744"/>
                  <a:gd name="connsiteX5" fmla="*/ 1325735 w 1326040"/>
                  <a:gd name="connsiteY5" fmla="*/ 3745236 h 3889744"/>
                  <a:gd name="connsiteX6" fmla="*/ 747703 w 1326040"/>
                  <a:gd name="connsiteY6" fmla="*/ 3889744 h 3889744"/>
                  <a:gd name="connsiteX7" fmla="*/ 166877 w 1326040"/>
                  <a:gd name="connsiteY7" fmla="*/ 3745617 h 3889744"/>
                  <a:gd name="connsiteX8" fmla="*/ 157353 w 1326040"/>
                  <a:gd name="connsiteY8" fmla="*/ 446756 h 3889744"/>
                  <a:gd name="connsiteX9" fmla="*/ 0 w 1326040"/>
                  <a:gd name="connsiteY9" fmla="*/ 120856 h 3889744"/>
                  <a:gd name="connsiteX0" fmla="*/ 7749 w 1297467"/>
                  <a:gd name="connsiteY0" fmla="*/ 99647 h 3889744"/>
                  <a:gd name="connsiteX1" fmla="*/ 563556 w 1297467"/>
                  <a:gd name="connsiteY1" fmla="*/ 282255 h 3889744"/>
                  <a:gd name="connsiteX2" fmla="*/ 1297163 w 1297467"/>
                  <a:gd name="connsiteY2" fmla="*/ 188547 h 3889744"/>
                  <a:gd name="connsiteX3" fmla="*/ 1297162 w 1297467"/>
                  <a:gd name="connsiteY3" fmla="*/ 3745236 h 3889744"/>
                  <a:gd name="connsiteX4" fmla="*/ 719130 w 1297467"/>
                  <a:gd name="connsiteY4" fmla="*/ 3889744 h 3889744"/>
                  <a:gd name="connsiteX5" fmla="*/ 141098 w 1297467"/>
                  <a:gd name="connsiteY5" fmla="*/ 3745236 h 3889744"/>
                  <a:gd name="connsiteX6" fmla="*/ 132208 w 1297467"/>
                  <a:gd name="connsiteY6" fmla="*/ 436977 h 3889744"/>
                  <a:gd name="connsiteX7" fmla="*/ 7749 w 1297467"/>
                  <a:gd name="connsiteY7" fmla="*/ 99647 h 3889744"/>
                  <a:gd name="connsiteX0" fmla="*/ 9908 w 1297467"/>
                  <a:gd name="connsiteY0" fmla="*/ 87963 h 3889744"/>
                  <a:gd name="connsiteX1" fmla="*/ 614356 w 1297467"/>
                  <a:gd name="connsiteY1" fmla="*/ 9114 h 3889744"/>
                  <a:gd name="connsiteX2" fmla="*/ 1297163 w 1297467"/>
                  <a:gd name="connsiteY2" fmla="*/ 188547 h 3889744"/>
                  <a:gd name="connsiteX3" fmla="*/ 560381 w 1297467"/>
                  <a:gd name="connsiteY3" fmla="*/ 275905 h 3889744"/>
                  <a:gd name="connsiteX4" fmla="*/ 9908 w 1297467"/>
                  <a:gd name="connsiteY4" fmla="*/ 87963 h 3889744"/>
                  <a:gd name="connsiteX0" fmla="*/ 1293987 w 1297467"/>
                  <a:gd name="connsiteY0" fmla="*/ 188547 h 3889744"/>
                  <a:gd name="connsiteX1" fmla="*/ 566730 w 1297467"/>
                  <a:gd name="connsiteY1" fmla="*/ 279080 h 3889744"/>
                  <a:gd name="connsiteX2" fmla="*/ 1 w 1297467"/>
                  <a:gd name="connsiteY2" fmla="*/ 94313 h 3889744"/>
                  <a:gd name="connsiteX3" fmla="*/ 620705 w 1297467"/>
                  <a:gd name="connsiteY3" fmla="*/ 5939 h 3889744"/>
                  <a:gd name="connsiteX4" fmla="*/ 1297162 w 1297467"/>
                  <a:gd name="connsiteY4" fmla="*/ 188547 h 3889744"/>
                  <a:gd name="connsiteX5" fmla="*/ 1297162 w 1297467"/>
                  <a:gd name="connsiteY5" fmla="*/ 3745236 h 3889744"/>
                  <a:gd name="connsiteX6" fmla="*/ 719130 w 1297467"/>
                  <a:gd name="connsiteY6" fmla="*/ 3889744 h 3889744"/>
                  <a:gd name="connsiteX7" fmla="*/ 138304 w 1297467"/>
                  <a:gd name="connsiteY7" fmla="*/ 3745617 h 3889744"/>
                  <a:gd name="connsiteX8" fmla="*/ 128780 w 1297467"/>
                  <a:gd name="connsiteY8" fmla="*/ 446756 h 3889744"/>
                  <a:gd name="connsiteX9" fmla="*/ 2 w 1297467"/>
                  <a:gd name="connsiteY9" fmla="*/ 85931 h 3889744"/>
                  <a:gd name="connsiteX0" fmla="*/ 7749 w 1297467"/>
                  <a:gd name="connsiteY0" fmla="*/ 99647 h 3889744"/>
                  <a:gd name="connsiteX1" fmla="*/ 563556 w 1297467"/>
                  <a:gd name="connsiteY1" fmla="*/ 282255 h 3889744"/>
                  <a:gd name="connsiteX2" fmla="*/ 1297163 w 1297467"/>
                  <a:gd name="connsiteY2" fmla="*/ 188547 h 3889744"/>
                  <a:gd name="connsiteX3" fmla="*/ 1297162 w 1297467"/>
                  <a:gd name="connsiteY3" fmla="*/ 3745236 h 3889744"/>
                  <a:gd name="connsiteX4" fmla="*/ 719130 w 1297467"/>
                  <a:gd name="connsiteY4" fmla="*/ 3889744 h 3889744"/>
                  <a:gd name="connsiteX5" fmla="*/ 141098 w 1297467"/>
                  <a:gd name="connsiteY5" fmla="*/ 3745236 h 3889744"/>
                  <a:gd name="connsiteX6" fmla="*/ 132208 w 1297467"/>
                  <a:gd name="connsiteY6" fmla="*/ 436977 h 3889744"/>
                  <a:gd name="connsiteX7" fmla="*/ 7749 w 1297467"/>
                  <a:gd name="connsiteY7" fmla="*/ 99647 h 3889744"/>
                  <a:gd name="connsiteX0" fmla="*/ 9908 w 1297467"/>
                  <a:gd name="connsiteY0" fmla="*/ 87963 h 3889744"/>
                  <a:gd name="connsiteX1" fmla="*/ 614356 w 1297467"/>
                  <a:gd name="connsiteY1" fmla="*/ 9114 h 3889744"/>
                  <a:gd name="connsiteX2" fmla="*/ 1297163 w 1297467"/>
                  <a:gd name="connsiteY2" fmla="*/ 188547 h 3889744"/>
                  <a:gd name="connsiteX3" fmla="*/ 560381 w 1297467"/>
                  <a:gd name="connsiteY3" fmla="*/ 275905 h 3889744"/>
                  <a:gd name="connsiteX4" fmla="*/ 9908 w 1297467"/>
                  <a:gd name="connsiteY4" fmla="*/ 87963 h 3889744"/>
                  <a:gd name="connsiteX0" fmla="*/ 1293987 w 1297467"/>
                  <a:gd name="connsiteY0" fmla="*/ 188547 h 3889744"/>
                  <a:gd name="connsiteX1" fmla="*/ 566730 w 1297467"/>
                  <a:gd name="connsiteY1" fmla="*/ 279080 h 3889744"/>
                  <a:gd name="connsiteX2" fmla="*/ 1 w 1297467"/>
                  <a:gd name="connsiteY2" fmla="*/ 94313 h 3889744"/>
                  <a:gd name="connsiteX3" fmla="*/ 620705 w 1297467"/>
                  <a:gd name="connsiteY3" fmla="*/ 5939 h 3889744"/>
                  <a:gd name="connsiteX4" fmla="*/ 1297162 w 1297467"/>
                  <a:gd name="connsiteY4" fmla="*/ 188547 h 3889744"/>
                  <a:gd name="connsiteX5" fmla="*/ 1297162 w 1297467"/>
                  <a:gd name="connsiteY5" fmla="*/ 3745236 h 3889744"/>
                  <a:gd name="connsiteX6" fmla="*/ 719130 w 1297467"/>
                  <a:gd name="connsiteY6" fmla="*/ 3889744 h 3889744"/>
                  <a:gd name="connsiteX7" fmla="*/ 138304 w 1297467"/>
                  <a:gd name="connsiteY7" fmla="*/ 3745617 h 3889744"/>
                  <a:gd name="connsiteX8" fmla="*/ 128780 w 1297467"/>
                  <a:gd name="connsiteY8" fmla="*/ 446756 h 3889744"/>
                  <a:gd name="connsiteX9" fmla="*/ 85727 w 1297467"/>
                  <a:gd name="connsiteY9" fmla="*/ 76406 h 3889744"/>
                  <a:gd name="connsiteX0" fmla="*/ 61723 w 1351441"/>
                  <a:gd name="connsiteY0" fmla="*/ 95653 h 3885750"/>
                  <a:gd name="connsiteX1" fmla="*/ 617530 w 1351441"/>
                  <a:gd name="connsiteY1" fmla="*/ 278261 h 3885750"/>
                  <a:gd name="connsiteX2" fmla="*/ 1351137 w 1351441"/>
                  <a:gd name="connsiteY2" fmla="*/ 184553 h 3885750"/>
                  <a:gd name="connsiteX3" fmla="*/ 1351136 w 1351441"/>
                  <a:gd name="connsiteY3" fmla="*/ 3741242 h 3885750"/>
                  <a:gd name="connsiteX4" fmla="*/ 773104 w 1351441"/>
                  <a:gd name="connsiteY4" fmla="*/ 3885750 h 3885750"/>
                  <a:gd name="connsiteX5" fmla="*/ 195072 w 1351441"/>
                  <a:gd name="connsiteY5" fmla="*/ 3741242 h 3885750"/>
                  <a:gd name="connsiteX6" fmla="*/ 186182 w 1351441"/>
                  <a:gd name="connsiteY6" fmla="*/ 432983 h 3885750"/>
                  <a:gd name="connsiteX7" fmla="*/ 61723 w 1351441"/>
                  <a:gd name="connsiteY7" fmla="*/ 95653 h 3885750"/>
                  <a:gd name="connsiteX0" fmla="*/ 63882 w 1351441"/>
                  <a:gd name="connsiteY0" fmla="*/ 83969 h 3885750"/>
                  <a:gd name="connsiteX1" fmla="*/ 668330 w 1351441"/>
                  <a:gd name="connsiteY1" fmla="*/ 5120 h 3885750"/>
                  <a:gd name="connsiteX2" fmla="*/ 1351137 w 1351441"/>
                  <a:gd name="connsiteY2" fmla="*/ 184553 h 3885750"/>
                  <a:gd name="connsiteX3" fmla="*/ 614355 w 1351441"/>
                  <a:gd name="connsiteY3" fmla="*/ 271911 h 3885750"/>
                  <a:gd name="connsiteX4" fmla="*/ 63882 w 1351441"/>
                  <a:gd name="connsiteY4" fmla="*/ 83969 h 3885750"/>
                  <a:gd name="connsiteX0" fmla="*/ 1347961 w 1351441"/>
                  <a:gd name="connsiteY0" fmla="*/ 184553 h 3885750"/>
                  <a:gd name="connsiteX1" fmla="*/ 620704 w 1351441"/>
                  <a:gd name="connsiteY1" fmla="*/ 275086 h 3885750"/>
                  <a:gd name="connsiteX2" fmla="*/ 0 w 1351441"/>
                  <a:gd name="connsiteY2" fmla="*/ 118894 h 3885750"/>
                  <a:gd name="connsiteX3" fmla="*/ 674679 w 1351441"/>
                  <a:gd name="connsiteY3" fmla="*/ 1945 h 3885750"/>
                  <a:gd name="connsiteX4" fmla="*/ 1351136 w 1351441"/>
                  <a:gd name="connsiteY4" fmla="*/ 184553 h 3885750"/>
                  <a:gd name="connsiteX5" fmla="*/ 1351136 w 1351441"/>
                  <a:gd name="connsiteY5" fmla="*/ 3741242 h 3885750"/>
                  <a:gd name="connsiteX6" fmla="*/ 773104 w 1351441"/>
                  <a:gd name="connsiteY6" fmla="*/ 3885750 h 3885750"/>
                  <a:gd name="connsiteX7" fmla="*/ 192278 w 1351441"/>
                  <a:gd name="connsiteY7" fmla="*/ 3741623 h 3885750"/>
                  <a:gd name="connsiteX8" fmla="*/ 182754 w 1351441"/>
                  <a:gd name="connsiteY8" fmla="*/ 442762 h 3885750"/>
                  <a:gd name="connsiteX9" fmla="*/ 139701 w 1351441"/>
                  <a:gd name="connsiteY9" fmla="*/ 72412 h 3885750"/>
                  <a:gd name="connsiteX0" fmla="*/ 0 w 1289718"/>
                  <a:gd name="connsiteY0" fmla="*/ 102827 h 3892924"/>
                  <a:gd name="connsiteX1" fmla="*/ 555807 w 1289718"/>
                  <a:gd name="connsiteY1" fmla="*/ 285435 h 3892924"/>
                  <a:gd name="connsiteX2" fmla="*/ 1289414 w 1289718"/>
                  <a:gd name="connsiteY2" fmla="*/ 191727 h 3892924"/>
                  <a:gd name="connsiteX3" fmla="*/ 1289413 w 1289718"/>
                  <a:gd name="connsiteY3" fmla="*/ 3748416 h 3892924"/>
                  <a:gd name="connsiteX4" fmla="*/ 711381 w 1289718"/>
                  <a:gd name="connsiteY4" fmla="*/ 3892924 h 3892924"/>
                  <a:gd name="connsiteX5" fmla="*/ 133349 w 1289718"/>
                  <a:gd name="connsiteY5" fmla="*/ 3748416 h 3892924"/>
                  <a:gd name="connsiteX6" fmla="*/ 124459 w 1289718"/>
                  <a:gd name="connsiteY6" fmla="*/ 440157 h 3892924"/>
                  <a:gd name="connsiteX7" fmla="*/ 0 w 1289718"/>
                  <a:gd name="connsiteY7" fmla="*/ 102827 h 3892924"/>
                  <a:gd name="connsiteX0" fmla="*/ 2159 w 1289718"/>
                  <a:gd name="connsiteY0" fmla="*/ 91143 h 3892924"/>
                  <a:gd name="connsiteX1" fmla="*/ 606607 w 1289718"/>
                  <a:gd name="connsiteY1" fmla="*/ 12294 h 3892924"/>
                  <a:gd name="connsiteX2" fmla="*/ 1289414 w 1289718"/>
                  <a:gd name="connsiteY2" fmla="*/ 191727 h 3892924"/>
                  <a:gd name="connsiteX3" fmla="*/ 552632 w 1289718"/>
                  <a:gd name="connsiteY3" fmla="*/ 279085 h 3892924"/>
                  <a:gd name="connsiteX4" fmla="*/ 2159 w 1289718"/>
                  <a:gd name="connsiteY4" fmla="*/ 91143 h 3892924"/>
                  <a:gd name="connsiteX0" fmla="*/ 1286238 w 1289718"/>
                  <a:gd name="connsiteY0" fmla="*/ 191727 h 3892924"/>
                  <a:gd name="connsiteX1" fmla="*/ 558981 w 1289718"/>
                  <a:gd name="connsiteY1" fmla="*/ 282260 h 3892924"/>
                  <a:gd name="connsiteX2" fmla="*/ 11302 w 1289718"/>
                  <a:gd name="connsiteY2" fmla="*/ 84793 h 3892924"/>
                  <a:gd name="connsiteX3" fmla="*/ 612956 w 1289718"/>
                  <a:gd name="connsiteY3" fmla="*/ 9119 h 3892924"/>
                  <a:gd name="connsiteX4" fmla="*/ 1289413 w 1289718"/>
                  <a:gd name="connsiteY4" fmla="*/ 191727 h 3892924"/>
                  <a:gd name="connsiteX5" fmla="*/ 1289413 w 1289718"/>
                  <a:gd name="connsiteY5" fmla="*/ 3748416 h 3892924"/>
                  <a:gd name="connsiteX6" fmla="*/ 711381 w 1289718"/>
                  <a:gd name="connsiteY6" fmla="*/ 3892924 h 3892924"/>
                  <a:gd name="connsiteX7" fmla="*/ 130555 w 1289718"/>
                  <a:gd name="connsiteY7" fmla="*/ 3748797 h 3892924"/>
                  <a:gd name="connsiteX8" fmla="*/ 121031 w 1289718"/>
                  <a:gd name="connsiteY8" fmla="*/ 449936 h 3892924"/>
                  <a:gd name="connsiteX9" fmla="*/ 77978 w 1289718"/>
                  <a:gd name="connsiteY9" fmla="*/ 79586 h 3892924"/>
                  <a:gd name="connsiteX0" fmla="*/ 0 w 1289718"/>
                  <a:gd name="connsiteY0" fmla="*/ 101933 h 3892030"/>
                  <a:gd name="connsiteX1" fmla="*/ 555807 w 1289718"/>
                  <a:gd name="connsiteY1" fmla="*/ 284541 h 3892030"/>
                  <a:gd name="connsiteX2" fmla="*/ 1289414 w 1289718"/>
                  <a:gd name="connsiteY2" fmla="*/ 190833 h 3892030"/>
                  <a:gd name="connsiteX3" fmla="*/ 1289413 w 1289718"/>
                  <a:gd name="connsiteY3" fmla="*/ 3747522 h 3892030"/>
                  <a:gd name="connsiteX4" fmla="*/ 711381 w 1289718"/>
                  <a:gd name="connsiteY4" fmla="*/ 3892030 h 3892030"/>
                  <a:gd name="connsiteX5" fmla="*/ 133349 w 1289718"/>
                  <a:gd name="connsiteY5" fmla="*/ 3747522 h 3892030"/>
                  <a:gd name="connsiteX6" fmla="*/ 124459 w 1289718"/>
                  <a:gd name="connsiteY6" fmla="*/ 439263 h 3892030"/>
                  <a:gd name="connsiteX7" fmla="*/ 0 w 1289718"/>
                  <a:gd name="connsiteY7" fmla="*/ 101933 h 3892030"/>
                  <a:gd name="connsiteX0" fmla="*/ 2159 w 1289718"/>
                  <a:gd name="connsiteY0" fmla="*/ 90249 h 3892030"/>
                  <a:gd name="connsiteX1" fmla="*/ 606607 w 1289718"/>
                  <a:gd name="connsiteY1" fmla="*/ 11400 h 3892030"/>
                  <a:gd name="connsiteX2" fmla="*/ 1289414 w 1289718"/>
                  <a:gd name="connsiteY2" fmla="*/ 190833 h 3892030"/>
                  <a:gd name="connsiteX3" fmla="*/ 552632 w 1289718"/>
                  <a:gd name="connsiteY3" fmla="*/ 278191 h 3892030"/>
                  <a:gd name="connsiteX4" fmla="*/ 2159 w 1289718"/>
                  <a:gd name="connsiteY4" fmla="*/ 90249 h 3892030"/>
                  <a:gd name="connsiteX0" fmla="*/ 1286238 w 1289718"/>
                  <a:gd name="connsiteY0" fmla="*/ 190833 h 3892030"/>
                  <a:gd name="connsiteX1" fmla="*/ 558981 w 1289718"/>
                  <a:gd name="connsiteY1" fmla="*/ 281366 h 3892030"/>
                  <a:gd name="connsiteX2" fmla="*/ 24002 w 1289718"/>
                  <a:gd name="connsiteY2" fmla="*/ 87074 h 3892030"/>
                  <a:gd name="connsiteX3" fmla="*/ 612956 w 1289718"/>
                  <a:gd name="connsiteY3" fmla="*/ 8225 h 3892030"/>
                  <a:gd name="connsiteX4" fmla="*/ 1289413 w 1289718"/>
                  <a:gd name="connsiteY4" fmla="*/ 190833 h 3892030"/>
                  <a:gd name="connsiteX5" fmla="*/ 1289413 w 1289718"/>
                  <a:gd name="connsiteY5" fmla="*/ 3747522 h 3892030"/>
                  <a:gd name="connsiteX6" fmla="*/ 711381 w 1289718"/>
                  <a:gd name="connsiteY6" fmla="*/ 3892030 h 3892030"/>
                  <a:gd name="connsiteX7" fmla="*/ 130555 w 1289718"/>
                  <a:gd name="connsiteY7" fmla="*/ 3747903 h 3892030"/>
                  <a:gd name="connsiteX8" fmla="*/ 121031 w 1289718"/>
                  <a:gd name="connsiteY8" fmla="*/ 449042 h 3892030"/>
                  <a:gd name="connsiteX9" fmla="*/ 77978 w 1289718"/>
                  <a:gd name="connsiteY9" fmla="*/ 78692 h 3892030"/>
                  <a:gd name="connsiteX0" fmla="*/ 17569 w 1288237"/>
                  <a:gd name="connsiteY0" fmla="*/ 76533 h 3892030"/>
                  <a:gd name="connsiteX1" fmla="*/ 554326 w 1288237"/>
                  <a:gd name="connsiteY1" fmla="*/ 284541 h 3892030"/>
                  <a:gd name="connsiteX2" fmla="*/ 1287933 w 1288237"/>
                  <a:gd name="connsiteY2" fmla="*/ 190833 h 3892030"/>
                  <a:gd name="connsiteX3" fmla="*/ 1287932 w 1288237"/>
                  <a:gd name="connsiteY3" fmla="*/ 3747522 h 3892030"/>
                  <a:gd name="connsiteX4" fmla="*/ 709900 w 1288237"/>
                  <a:gd name="connsiteY4" fmla="*/ 3892030 h 3892030"/>
                  <a:gd name="connsiteX5" fmla="*/ 131868 w 1288237"/>
                  <a:gd name="connsiteY5" fmla="*/ 3747522 h 3892030"/>
                  <a:gd name="connsiteX6" fmla="*/ 122978 w 1288237"/>
                  <a:gd name="connsiteY6" fmla="*/ 439263 h 3892030"/>
                  <a:gd name="connsiteX7" fmla="*/ 17569 w 1288237"/>
                  <a:gd name="connsiteY7" fmla="*/ 76533 h 3892030"/>
                  <a:gd name="connsiteX0" fmla="*/ 678 w 1288237"/>
                  <a:gd name="connsiteY0" fmla="*/ 90249 h 3892030"/>
                  <a:gd name="connsiteX1" fmla="*/ 605126 w 1288237"/>
                  <a:gd name="connsiteY1" fmla="*/ 11400 h 3892030"/>
                  <a:gd name="connsiteX2" fmla="*/ 1287933 w 1288237"/>
                  <a:gd name="connsiteY2" fmla="*/ 190833 h 3892030"/>
                  <a:gd name="connsiteX3" fmla="*/ 551151 w 1288237"/>
                  <a:gd name="connsiteY3" fmla="*/ 278191 h 3892030"/>
                  <a:gd name="connsiteX4" fmla="*/ 678 w 1288237"/>
                  <a:gd name="connsiteY4" fmla="*/ 90249 h 3892030"/>
                  <a:gd name="connsiteX0" fmla="*/ 1284757 w 1288237"/>
                  <a:gd name="connsiteY0" fmla="*/ 190833 h 3892030"/>
                  <a:gd name="connsiteX1" fmla="*/ 557500 w 1288237"/>
                  <a:gd name="connsiteY1" fmla="*/ 281366 h 3892030"/>
                  <a:gd name="connsiteX2" fmla="*/ 22521 w 1288237"/>
                  <a:gd name="connsiteY2" fmla="*/ 87074 h 3892030"/>
                  <a:gd name="connsiteX3" fmla="*/ 611475 w 1288237"/>
                  <a:gd name="connsiteY3" fmla="*/ 8225 h 3892030"/>
                  <a:gd name="connsiteX4" fmla="*/ 1287932 w 1288237"/>
                  <a:gd name="connsiteY4" fmla="*/ 190833 h 3892030"/>
                  <a:gd name="connsiteX5" fmla="*/ 1287932 w 1288237"/>
                  <a:gd name="connsiteY5" fmla="*/ 3747522 h 3892030"/>
                  <a:gd name="connsiteX6" fmla="*/ 709900 w 1288237"/>
                  <a:gd name="connsiteY6" fmla="*/ 3892030 h 3892030"/>
                  <a:gd name="connsiteX7" fmla="*/ 129074 w 1288237"/>
                  <a:gd name="connsiteY7" fmla="*/ 3747903 h 3892030"/>
                  <a:gd name="connsiteX8" fmla="*/ 119550 w 1288237"/>
                  <a:gd name="connsiteY8" fmla="*/ 449042 h 3892030"/>
                  <a:gd name="connsiteX9" fmla="*/ 76497 w 1288237"/>
                  <a:gd name="connsiteY9" fmla="*/ 78692 h 3892030"/>
                  <a:gd name="connsiteX0" fmla="*/ 17569 w 1288237"/>
                  <a:gd name="connsiteY0" fmla="*/ 76533 h 3892030"/>
                  <a:gd name="connsiteX1" fmla="*/ 554326 w 1288237"/>
                  <a:gd name="connsiteY1" fmla="*/ 284541 h 3892030"/>
                  <a:gd name="connsiteX2" fmla="*/ 1287933 w 1288237"/>
                  <a:gd name="connsiteY2" fmla="*/ 190833 h 3892030"/>
                  <a:gd name="connsiteX3" fmla="*/ 1287932 w 1288237"/>
                  <a:gd name="connsiteY3" fmla="*/ 3747522 h 3892030"/>
                  <a:gd name="connsiteX4" fmla="*/ 709900 w 1288237"/>
                  <a:gd name="connsiteY4" fmla="*/ 3892030 h 3892030"/>
                  <a:gd name="connsiteX5" fmla="*/ 131868 w 1288237"/>
                  <a:gd name="connsiteY5" fmla="*/ 3747522 h 3892030"/>
                  <a:gd name="connsiteX6" fmla="*/ 122978 w 1288237"/>
                  <a:gd name="connsiteY6" fmla="*/ 439263 h 3892030"/>
                  <a:gd name="connsiteX7" fmla="*/ 17569 w 1288237"/>
                  <a:gd name="connsiteY7" fmla="*/ 76533 h 3892030"/>
                  <a:gd name="connsiteX0" fmla="*/ 678 w 1288237"/>
                  <a:gd name="connsiteY0" fmla="*/ 90249 h 3892030"/>
                  <a:gd name="connsiteX1" fmla="*/ 605126 w 1288237"/>
                  <a:gd name="connsiteY1" fmla="*/ 11400 h 3892030"/>
                  <a:gd name="connsiteX2" fmla="*/ 1287933 w 1288237"/>
                  <a:gd name="connsiteY2" fmla="*/ 190833 h 3892030"/>
                  <a:gd name="connsiteX3" fmla="*/ 551151 w 1288237"/>
                  <a:gd name="connsiteY3" fmla="*/ 278191 h 3892030"/>
                  <a:gd name="connsiteX4" fmla="*/ 678 w 1288237"/>
                  <a:gd name="connsiteY4" fmla="*/ 90249 h 3892030"/>
                  <a:gd name="connsiteX0" fmla="*/ 1284757 w 1288237"/>
                  <a:gd name="connsiteY0" fmla="*/ 190833 h 3892030"/>
                  <a:gd name="connsiteX1" fmla="*/ 557500 w 1288237"/>
                  <a:gd name="connsiteY1" fmla="*/ 281366 h 3892030"/>
                  <a:gd name="connsiteX2" fmla="*/ 22521 w 1288237"/>
                  <a:gd name="connsiteY2" fmla="*/ 87074 h 3892030"/>
                  <a:gd name="connsiteX3" fmla="*/ 611475 w 1288237"/>
                  <a:gd name="connsiteY3" fmla="*/ 8225 h 3892030"/>
                  <a:gd name="connsiteX4" fmla="*/ 1287932 w 1288237"/>
                  <a:gd name="connsiteY4" fmla="*/ 190833 h 3892030"/>
                  <a:gd name="connsiteX5" fmla="*/ 1287932 w 1288237"/>
                  <a:gd name="connsiteY5" fmla="*/ 3747522 h 3892030"/>
                  <a:gd name="connsiteX6" fmla="*/ 709900 w 1288237"/>
                  <a:gd name="connsiteY6" fmla="*/ 3892030 h 3892030"/>
                  <a:gd name="connsiteX7" fmla="*/ 129074 w 1288237"/>
                  <a:gd name="connsiteY7" fmla="*/ 3747903 h 3892030"/>
                  <a:gd name="connsiteX8" fmla="*/ 119550 w 1288237"/>
                  <a:gd name="connsiteY8" fmla="*/ 449042 h 3892030"/>
                  <a:gd name="connsiteX9" fmla="*/ 3472 w 1288237"/>
                  <a:gd name="connsiteY9" fmla="*/ 91392 h 3892030"/>
                  <a:gd name="connsiteX0" fmla="*/ 17569 w 1288237"/>
                  <a:gd name="connsiteY0" fmla="*/ 76533 h 3892030"/>
                  <a:gd name="connsiteX1" fmla="*/ 554326 w 1288237"/>
                  <a:gd name="connsiteY1" fmla="*/ 284541 h 3892030"/>
                  <a:gd name="connsiteX2" fmla="*/ 1287933 w 1288237"/>
                  <a:gd name="connsiteY2" fmla="*/ 190833 h 3892030"/>
                  <a:gd name="connsiteX3" fmla="*/ 1287932 w 1288237"/>
                  <a:gd name="connsiteY3" fmla="*/ 3747522 h 3892030"/>
                  <a:gd name="connsiteX4" fmla="*/ 709900 w 1288237"/>
                  <a:gd name="connsiteY4" fmla="*/ 3892030 h 3892030"/>
                  <a:gd name="connsiteX5" fmla="*/ 131868 w 1288237"/>
                  <a:gd name="connsiteY5" fmla="*/ 3747522 h 3892030"/>
                  <a:gd name="connsiteX6" fmla="*/ 122978 w 1288237"/>
                  <a:gd name="connsiteY6" fmla="*/ 439263 h 3892030"/>
                  <a:gd name="connsiteX7" fmla="*/ 17569 w 1288237"/>
                  <a:gd name="connsiteY7" fmla="*/ 76533 h 3892030"/>
                  <a:gd name="connsiteX0" fmla="*/ 678 w 1288237"/>
                  <a:gd name="connsiteY0" fmla="*/ 90249 h 3892030"/>
                  <a:gd name="connsiteX1" fmla="*/ 605126 w 1288237"/>
                  <a:gd name="connsiteY1" fmla="*/ 11400 h 3892030"/>
                  <a:gd name="connsiteX2" fmla="*/ 1287933 w 1288237"/>
                  <a:gd name="connsiteY2" fmla="*/ 190833 h 3892030"/>
                  <a:gd name="connsiteX3" fmla="*/ 551151 w 1288237"/>
                  <a:gd name="connsiteY3" fmla="*/ 278191 h 3892030"/>
                  <a:gd name="connsiteX4" fmla="*/ 678 w 1288237"/>
                  <a:gd name="connsiteY4" fmla="*/ 90249 h 3892030"/>
                  <a:gd name="connsiteX0" fmla="*/ 1284757 w 1288237"/>
                  <a:gd name="connsiteY0" fmla="*/ 190833 h 3892030"/>
                  <a:gd name="connsiteX1" fmla="*/ 557500 w 1288237"/>
                  <a:gd name="connsiteY1" fmla="*/ 281366 h 3892030"/>
                  <a:gd name="connsiteX2" fmla="*/ 22521 w 1288237"/>
                  <a:gd name="connsiteY2" fmla="*/ 87074 h 3892030"/>
                  <a:gd name="connsiteX3" fmla="*/ 611475 w 1288237"/>
                  <a:gd name="connsiteY3" fmla="*/ 8225 h 3892030"/>
                  <a:gd name="connsiteX4" fmla="*/ 1287932 w 1288237"/>
                  <a:gd name="connsiteY4" fmla="*/ 190833 h 3892030"/>
                  <a:gd name="connsiteX5" fmla="*/ 1287932 w 1288237"/>
                  <a:gd name="connsiteY5" fmla="*/ 3747522 h 3892030"/>
                  <a:gd name="connsiteX6" fmla="*/ 709900 w 1288237"/>
                  <a:gd name="connsiteY6" fmla="*/ 3892030 h 3892030"/>
                  <a:gd name="connsiteX7" fmla="*/ 129074 w 1288237"/>
                  <a:gd name="connsiteY7" fmla="*/ 3747903 h 3892030"/>
                  <a:gd name="connsiteX8" fmla="*/ 119550 w 1288237"/>
                  <a:gd name="connsiteY8" fmla="*/ 449042 h 3892030"/>
                  <a:gd name="connsiteX9" fmla="*/ 3472 w 1288237"/>
                  <a:gd name="connsiteY9" fmla="*/ 91392 h 3892030"/>
                  <a:gd name="connsiteX0" fmla="*/ 17569 w 1288237"/>
                  <a:gd name="connsiteY0" fmla="*/ 76533 h 3892030"/>
                  <a:gd name="connsiteX1" fmla="*/ 554326 w 1288237"/>
                  <a:gd name="connsiteY1" fmla="*/ 284541 h 3892030"/>
                  <a:gd name="connsiteX2" fmla="*/ 1287933 w 1288237"/>
                  <a:gd name="connsiteY2" fmla="*/ 190833 h 3892030"/>
                  <a:gd name="connsiteX3" fmla="*/ 1287932 w 1288237"/>
                  <a:gd name="connsiteY3" fmla="*/ 3747522 h 3892030"/>
                  <a:gd name="connsiteX4" fmla="*/ 709900 w 1288237"/>
                  <a:gd name="connsiteY4" fmla="*/ 3892030 h 3892030"/>
                  <a:gd name="connsiteX5" fmla="*/ 131868 w 1288237"/>
                  <a:gd name="connsiteY5" fmla="*/ 3747522 h 3892030"/>
                  <a:gd name="connsiteX6" fmla="*/ 122978 w 1288237"/>
                  <a:gd name="connsiteY6" fmla="*/ 439263 h 3892030"/>
                  <a:gd name="connsiteX7" fmla="*/ 17569 w 1288237"/>
                  <a:gd name="connsiteY7" fmla="*/ 76533 h 3892030"/>
                  <a:gd name="connsiteX0" fmla="*/ 678 w 1288237"/>
                  <a:gd name="connsiteY0" fmla="*/ 90249 h 3892030"/>
                  <a:gd name="connsiteX1" fmla="*/ 605126 w 1288237"/>
                  <a:gd name="connsiteY1" fmla="*/ 11400 h 3892030"/>
                  <a:gd name="connsiteX2" fmla="*/ 1287933 w 1288237"/>
                  <a:gd name="connsiteY2" fmla="*/ 190833 h 3892030"/>
                  <a:gd name="connsiteX3" fmla="*/ 551151 w 1288237"/>
                  <a:gd name="connsiteY3" fmla="*/ 278191 h 3892030"/>
                  <a:gd name="connsiteX4" fmla="*/ 678 w 1288237"/>
                  <a:gd name="connsiteY4" fmla="*/ 90249 h 3892030"/>
                  <a:gd name="connsiteX0" fmla="*/ 1284757 w 1288237"/>
                  <a:gd name="connsiteY0" fmla="*/ 190833 h 3892030"/>
                  <a:gd name="connsiteX1" fmla="*/ 557500 w 1288237"/>
                  <a:gd name="connsiteY1" fmla="*/ 281366 h 3892030"/>
                  <a:gd name="connsiteX2" fmla="*/ 22521 w 1288237"/>
                  <a:gd name="connsiteY2" fmla="*/ 87074 h 3892030"/>
                  <a:gd name="connsiteX3" fmla="*/ 611475 w 1288237"/>
                  <a:gd name="connsiteY3" fmla="*/ 8225 h 3892030"/>
                  <a:gd name="connsiteX4" fmla="*/ 1287932 w 1288237"/>
                  <a:gd name="connsiteY4" fmla="*/ 190833 h 3892030"/>
                  <a:gd name="connsiteX5" fmla="*/ 1287932 w 1288237"/>
                  <a:gd name="connsiteY5" fmla="*/ 3747522 h 3892030"/>
                  <a:gd name="connsiteX6" fmla="*/ 709900 w 1288237"/>
                  <a:gd name="connsiteY6" fmla="*/ 3892030 h 3892030"/>
                  <a:gd name="connsiteX7" fmla="*/ 129074 w 1288237"/>
                  <a:gd name="connsiteY7" fmla="*/ 3747903 h 3892030"/>
                  <a:gd name="connsiteX8" fmla="*/ 119550 w 1288237"/>
                  <a:gd name="connsiteY8" fmla="*/ 449042 h 3892030"/>
                  <a:gd name="connsiteX9" fmla="*/ 16172 w 1288237"/>
                  <a:gd name="connsiteY9" fmla="*/ 85042 h 3892030"/>
                  <a:gd name="connsiteX0" fmla="*/ 1716 w 1272384"/>
                  <a:gd name="connsiteY0" fmla="*/ 76533 h 3892030"/>
                  <a:gd name="connsiteX1" fmla="*/ 538473 w 1272384"/>
                  <a:gd name="connsiteY1" fmla="*/ 284541 h 3892030"/>
                  <a:gd name="connsiteX2" fmla="*/ 1272080 w 1272384"/>
                  <a:gd name="connsiteY2" fmla="*/ 190833 h 3892030"/>
                  <a:gd name="connsiteX3" fmla="*/ 1272079 w 1272384"/>
                  <a:gd name="connsiteY3" fmla="*/ 3747522 h 3892030"/>
                  <a:gd name="connsiteX4" fmla="*/ 694047 w 1272384"/>
                  <a:gd name="connsiteY4" fmla="*/ 3892030 h 3892030"/>
                  <a:gd name="connsiteX5" fmla="*/ 116015 w 1272384"/>
                  <a:gd name="connsiteY5" fmla="*/ 3747522 h 3892030"/>
                  <a:gd name="connsiteX6" fmla="*/ 107125 w 1272384"/>
                  <a:gd name="connsiteY6" fmla="*/ 439263 h 3892030"/>
                  <a:gd name="connsiteX7" fmla="*/ 1716 w 1272384"/>
                  <a:gd name="connsiteY7" fmla="*/ 76533 h 3892030"/>
                  <a:gd name="connsiteX0" fmla="*/ 700 w 1272384"/>
                  <a:gd name="connsiteY0" fmla="*/ 87074 h 3892030"/>
                  <a:gd name="connsiteX1" fmla="*/ 589273 w 1272384"/>
                  <a:gd name="connsiteY1" fmla="*/ 11400 h 3892030"/>
                  <a:gd name="connsiteX2" fmla="*/ 1272080 w 1272384"/>
                  <a:gd name="connsiteY2" fmla="*/ 190833 h 3892030"/>
                  <a:gd name="connsiteX3" fmla="*/ 535298 w 1272384"/>
                  <a:gd name="connsiteY3" fmla="*/ 278191 h 3892030"/>
                  <a:gd name="connsiteX4" fmla="*/ 700 w 1272384"/>
                  <a:gd name="connsiteY4" fmla="*/ 87074 h 3892030"/>
                  <a:gd name="connsiteX0" fmla="*/ 1268904 w 1272384"/>
                  <a:gd name="connsiteY0" fmla="*/ 190833 h 3892030"/>
                  <a:gd name="connsiteX1" fmla="*/ 541647 w 1272384"/>
                  <a:gd name="connsiteY1" fmla="*/ 281366 h 3892030"/>
                  <a:gd name="connsiteX2" fmla="*/ 6668 w 1272384"/>
                  <a:gd name="connsiteY2" fmla="*/ 87074 h 3892030"/>
                  <a:gd name="connsiteX3" fmla="*/ 595622 w 1272384"/>
                  <a:gd name="connsiteY3" fmla="*/ 8225 h 3892030"/>
                  <a:gd name="connsiteX4" fmla="*/ 1272079 w 1272384"/>
                  <a:gd name="connsiteY4" fmla="*/ 190833 h 3892030"/>
                  <a:gd name="connsiteX5" fmla="*/ 1272079 w 1272384"/>
                  <a:gd name="connsiteY5" fmla="*/ 3747522 h 3892030"/>
                  <a:gd name="connsiteX6" fmla="*/ 694047 w 1272384"/>
                  <a:gd name="connsiteY6" fmla="*/ 3892030 h 3892030"/>
                  <a:gd name="connsiteX7" fmla="*/ 113221 w 1272384"/>
                  <a:gd name="connsiteY7" fmla="*/ 3747903 h 3892030"/>
                  <a:gd name="connsiteX8" fmla="*/ 103697 w 1272384"/>
                  <a:gd name="connsiteY8" fmla="*/ 449042 h 3892030"/>
                  <a:gd name="connsiteX9" fmla="*/ 319 w 1272384"/>
                  <a:gd name="connsiteY9" fmla="*/ 85042 h 3892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2384" h="3892030" stroke="0" extrusionOk="0">
                    <a:moveTo>
                      <a:pt x="1716" y="76533"/>
                    </a:moveTo>
                    <a:cubicBezTo>
                      <a:pt x="1716" y="156343"/>
                      <a:pt x="326746" y="265491"/>
                      <a:pt x="538473" y="284541"/>
                    </a:cubicBezTo>
                    <a:cubicBezTo>
                      <a:pt x="750200" y="303591"/>
                      <a:pt x="1274631" y="243531"/>
                      <a:pt x="1272080" y="190833"/>
                    </a:cubicBezTo>
                    <a:cubicBezTo>
                      <a:pt x="1271482" y="178487"/>
                      <a:pt x="1272079" y="2561959"/>
                      <a:pt x="1272079" y="3747522"/>
                    </a:cubicBezTo>
                    <a:cubicBezTo>
                      <a:pt x="1272079" y="3827332"/>
                      <a:pt x="1013285" y="3892030"/>
                      <a:pt x="694047" y="3892030"/>
                    </a:cubicBezTo>
                    <a:cubicBezTo>
                      <a:pt x="374809" y="3892030"/>
                      <a:pt x="214364" y="3873721"/>
                      <a:pt x="116015" y="3747522"/>
                    </a:cubicBezTo>
                    <a:cubicBezTo>
                      <a:pt x="87516" y="3170473"/>
                      <a:pt x="127762" y="1048449"/>
                      <a:pt x="107125" y="439263"/>
                    </a:cubicBezTo>
                    <a:cubicBezTo>
                      <a:pt x="108713" y="357127"/>
                      <a:pt x="1791" y="-15684"/>
                      <a:pt x="1716" y="76533"/>
                    </a:cubicBezTo>
                    <a:close/>
                  </a:path>
                  <a:path w="1272384" h="3892030" fill="lighten" stroke="0" extrusionOk="0">
                    <a:moveTo>
                      <a:pt x="700" y="87074"/>
                    </a:moveTo>
                    <a:cubicBezTo>
                      <a:pt x="-18879" y="20384"/>
                      <a:pt x="377376" y="-5893"/>
                      <a:pt x="589273" y="11400"/>
                    </a:cubicBezTo>
                    <a:cubicBezTo>
                      <a:pt x="801170" y="28693"/>
                      <a:pt x="1272080" y="111023"/>
                      <a:pt x="1272080" y="190833"/>
                    </a:cubicBezTo>
                    <a:cubicBezTo>
                      <a:pt x="1272080" y="270643"/>
                      <a:pt x="747195" y="295484"/>
                      <a:pt x="535298" y="278191"/>
                    </a:cubicBezTo>
                    <a:cubicBezTo>
                      <a:pt x="323401" y="260898"/>
                      <a:pt x="20279" y="153764"/>
                      <a:pt x="700" y="87074"/>
                    </a:cubicBezTo>
                    <a:close/>
                  </a:path>
                  <a:path w="1272384" h="3892030" fill="none" extrusionOk="0">
                    <a:moveTo>
                      <a:pt x="1268904" y="190833"/>
                    </a:moveTo>
                    <a:cubicBezTo>
                      <a:pt x="1268904" y="270643"/>
                      <a:pt x="752020" y="298659"/>
                      <a:pt x="541647" y="281366"/>
                    </a:cubicBezTo>
                    <a:cubicBezTo>
                      <a:pt x="331274" y="264073"/>
                      <a:pt x="7197" y="180222"/>
                      <a:pt x="6668" y="87074"/>
                    </a:cubicBezTo>
                    <a:cubicBezTo>
                      <a:pt x="6139" y="-6074"/>
                      <a:pt x="384720" y="-9068"/>
                      <a:pt x="595622" y="8225"/>
                    </a:cubicBezTo>
                    <a:cubicBezTo>
                      <a:pt x="806524" y="25518"/>
                      <a:pt x="1275254" y="85623"/>
                      <a:pt x="1272079" y="190833"/>
                    </a:cubicBezTo>
                    <a:cubicBezTo>
                      <a:pt x="1273137" y="1375338"/>
                      <a:pt x="1271021" y="2563017"/>
                      <a:pt x="1272079" y="3747522"/>
                    </a:cubicBezTo>
                    <a:cubicBezTo>
                      <a:pt x="1272079" y="3827332"/>
                      <a:pt x="887190" y="3891967"/>
                      <a:pt x="694047" y="3892030"/>
                    </a:cubicBezTo>
                    <a:cubicBezTo>
                      <a:pt x="500904" y="3892094"/>
                      <a:pt x="183651" y="3884410"/>
                      <a:pt x="113221" y="3747903"/>
                    </a:cubicBezTo>
                    <a:cubicBezTo>
                      <a:pt x="115943" y="3190772"/>
                      <a:pt x="103697" y="1041823"/>
                      <a:pt x="103697" y="449042"/>
                    </a:cubicBezTo>
                    <a:cubicBezTo>
                      <a:pt x="103697" y="294411"/>
                      <a:pt x="46420" y="151889"/>
                      <a:pt x="319" y="85042"/>
                    </a:cubicBezTo>
                  </a:path>
                </a:pathLst>
              </a:custGeom>
              <a:solidFill>
                <a:schemeClr val="accent3">
                  <a:lumMod val="75000"/>
                  <a:alpha val="18398"/>
                </a:schemeClr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Forma Livre 8">
                <a:extLst>
                  <a:ext uri="{FF2B5EF4-FFF2-40B4-BE49-F238E27FC236}">
                    <a16:creationId xmlns:a16="http://schemas.microsoft.com/office/drawing/2014/main" id="{39411414-2A09-8B46-9360-12FB9FCBF626}"/>
                  </a:ext>
                </a:extLst>
              </p:cNvPr>
              <p:cNvSpPr/>
              <p:nvPr/>
            </p:nvSpPr>
            <p:spPr>
              <a:xfrm>
                <a:off x="1117595" y="2225452"/>
                <a:ext cx="1279318" cy="284983"/>
              </a:xfrm>
              <a:custGeom>
                <a:avLst/>
                <a:gdLst>
                  <a:gd name="connsiteX0" fmla="*/ 0 w 1279236"/>
                  <a:gd name="connsiteY0" fmla="*/ 55418 h 258618"/>
                  <a:gd name="connsiteX1" fmla="*/ 688109 w 1279236"/>
                  <a:gd name="connsiteY1" fmla="*/ 0 h 258618"/>
                  <a:gd name="connsiteX2" fmla="*/ 1279236 w 1279236"/>
                  <a:gd name="connsiteY2" fmla="*/ 166255 h 258618"/>
                  <a:gd name="connsiteX3" fmla="*/ 494145 w 1279236"/>
                  <a:gd name="connsiteY3" fmla="*/ 258618 h 258618"/>
                  <a:gd name="connsiteX4" fmla="*/ 0 w 1279236"/>
                  <a:gd name="connsiteY4" fmla="*/ 55418 h 258618"/>
                  <a:gd name="connsiteX0" fmla="*/ 0 w 1279236"/>
                  <a:gd name="connsiteY0" fmla="*/ 74790 h 277990"/>
                  <a:gd name="connsiteX1" fmla="*/ 688109 w 1279236"/>
                  <a:gd name="connsiteY1" fmla="*/ 19372 h 277990"/>
                  <a:gd name="connsiteX2" fmla="*/ 1279236 w 1279236"/>
                  <a:gd name="connsiteY2" fmla="*/ 185627 h 277990"/>
                  <a:gd name="connsiteX3" fmla="*/ 494145 w 1279236"/>
                  <a:gd name="connsiteY3" fmla="*/ 277990 h 277990"/>
                  <a:gd name="connsiteX4" fmla="*/ 0 w 1279236"/>
                  <a:gd name="connsiteY4" fmla="*/ 74790 h 277990"/>
                  <a:gd name="connsiteX0" fmla="*/ 0 w 1279236"/>
                  <a:gd name="connsiteY0" fmla="*/ 78782 h 281982"/>
                  <a:gd name="connsiteX1" fmla="*/ 688109 w 1279236"/>
                  <a:gd name="connsiteY1" fmla="*/ 23364 h 281982"/>
                  <a:gd name="connsiteX2" fmla="*/ 1279236 w 1279236"/>
                  <a:gd name="connsiteY2" fmla="*/ 189619 h 281982"/>
                  <a:gd name="connsiteX3" fmla="*/ 494145 w 1279236"/>
                  <a:gd name="connsiteY3" fmla="*/ 281982 h 281982"/>
                  <a:gd name="connsiteX4" fmla="*/ 0 w 1279236"/>
                  <a:gd name="connsiteY4" fmla="*/ 78782 h 281982"/>
                  <a:gd name="connsiteX0" fmla="*/ 0 w 1279236"/>
                  <a:gd name="connsiteY0" fmla="*/ 78782 h 281982"/>
                  <a:gd name="connsiteX1" fmla="*/ 688109 w 1279236"/>
                  <a:gd name="connsiteY1" fmla="*/ 23364 h 281982"/>
                  <a:gd name="connsiteX2" fmla="*/ 1279236 w 1279236"/>
                  <a:gd name="connsiteY2" fmla="*/ 189619 h 281982"/>
                  <a:gd name="connsiteX3" fmla="*/ 494145 w 1279236"/>
                  <a:gd name="connsiteY3" fmla="*/ 281982 h 281982"/>
                  <a:gd name="connsiteX4" fmla="*/ 0 w 1279236"/>
                  <a:gd name="connsiteY4" fmla="*/ 78782 h 281982"/>
                  <a:gd name="connsiteX0" fmla="*/ 0 w 1279236"/>
                  <a:gd name="connsiteY0" fmla="*/ 78782 h 281982"/>
                  <a:gd name="connsiteX1" fmla="*/ 688109 w 1279236"/>
                  <a:gd name="connsiteY1" fmla="*/ 23364 h 281982"/>
                  <a:gd name="connsiteX2" fmla="*/ 1279236 w 1279236"/>
                  <a:gd name="connsiteY2" fmla="*/ 189619 h 281982"/>
                  <a:gd name="connsiteX3" fmla="*/ 494145 w 1279236"/>
                  <a:gd name="connsiteY3" fmla="*/ 281982 h 281982"/>
                  <a:gd name="connsiteX4" fmla="*/ 0 w 1279236"/>
                  <a:gd name="connsiteY4" fmla="*/ 78782 h 281982"/>
                  <a:gd name="connsiteX0" fmla="*/ 0 w 1279236"/>
                  <a:gd name="connsiteY0" fmla="*/ 78782 h 289150"/>
                  <a:gd name="connsiteX1" fmla="*/ 688109 w 1279236"/>
                  <a:gd name="connsiteY1" fmla="*/ 23364 h 289150"/>
                  <a:gd name="connsiteX2" fmla="*/ 1279236 w 1279236"/>
                  <a:gd name="connsiteY2" fmla="*/ 189619 h 289150"/>
                  <a:gd name="connsiteX3" fmla="*/ 494145 w 1279236"/>
                  <a:gd name="connsiteY3" fmla="*/ 281982 h 289150"/>
                  <a:gd name="connsiteX4" fmla="*/ 0 w 1279236"/>
                  <a:gd name="connsiteY4" fmla="*/ 78782 h 289150"/>
                  <a:gd name="connsiteX0" fmla="*/ 0 w 1279236"/>
                  <a:gd name="connsiteY0" fmla="*/ 78782 h 293396"/>
                  <a:gd name="connsiteX1" fmla="*/ 688109 w 1279236"/>
                  <a:gd name="connsiteY1" fmla="*/ 23364 h 293396"/>
                  <a:gd name="connsiteX2" fmla="*/ 1279236 w 1279236"/>
                  <a:gd name="connsiteY2" fmla="*/ 189619 h 293396"/>
                  <a:gd name="connsiteX3" fmla="*/ 494145 w 1279236"/>
                  <a:gd name="connsiteY3" fmla="*/ 281982 h 293396"/>
                  <a:gd name="connsiteX4" fmla="*/ 0 w 1279236"/>
                  <a:gd name="connsiteY4" fmla="*/ 78782 h 293396"/>
                  <a:gd name="connsiteX0" fmla="*/ 0 w 1279236"/>
                  <a:gd name="connsiteY0" fmla="*/ 78782 h 293396"/>
                  <a:gd name="connsiteX1" fmla="*/ 688109 w 1279236"/>
                  <a:gd name="connsiteY1" fmla="*/ 23364 h 293396"/>
                  <a:gd name="connsiteX2" fmla="*/ 1279236 w 1279236"/>
                  <a:gd name="connsiteY2" fmla="*/ 189619 h 293396"/>
                  <a:gd name="connsiteX3" fmla="*/ 494145 w 1279236"/>
                  <a:gd name="connsiteY3" fmla="*/ 281982 h 293396"/>
                  <a:gd name="connsiteX4" fmla="*/ 0 w 1279236"/>
                  <a:gd name="connsiteY4" fmla="*/ 78782 h 293396"/>
                  <a:gd name="connsiteX0" fmla="*/ 0 w 1279236"/>
                  <a:gd name="connsiteY0" fmla="*/ 78782 h 293396"/>
                  <a:gd name="connsiteX1" fmla="*/ 688109 w 1279236"/>
                  <a:gd name="connsiteY1" fmla="*/ 23364 h 293396"/>
                  <a:gd name="connsiteX2" fmla="*/ 1279236 w 1279236"/>
                  <a:gd name="connsiteY2" fmla="*/ 189619 h 293396"/>
                  <a:gd name="connsiteX3" fmla="*/ 494145 w 1279236"/>
                  <a:gd name="connsiteY3" fmla="*/ 281982 h 293396"/>
                  <a:gd name="connsiteX4" fmla="*/ 0 w 1279236"/>
                  <a:gd name="connsiteY4" fmla="*/ 78782 h 293396"/>
                  <a:gd name="connsiteX0" fmla="*/ 0 w 1279236"/>
                  <a:gd name="connsiteY0" fmla="*/ 70811 h 285425"/>
                  <a:gd name="connsiteX1" fmla="*/ 688109 w 1279236"/>
                  <a:gd name="connsiteY1" fmla="*/ 15393 h 285425"/>
                  <a:gd name="connsiteX2" fmla="*/ 1279236 w 1279236"/>
                  <a:gd name="connsiteY2" fmla="*/ 181648 h 285425"/>
                  <a:gd name="connsiteX3" fmla="*/ 494145 w 1279236"/>
                  <a:gd name="connsiteY3" fmla="*/ 274011 h 285425"/>
                  <a:gd name="connsiteX4" fmla="*/ 0 w 1279236"/>
                  <a:gd name="connsiteY4" fmla="*/ 70811 h 285425"/>
                  <a:gd name="connsiteX0" fmla="*/ 0 w 1279236"/>
                  <a:gd name="connsiteY0" fmla="*/ 68844 h 283458"/>
                  <a:gd name="connsiteX1" fmla="*/ 688109 w 1279236"/>
                  <a:gd name="connsiteY1" fmla="*/ 13426 h 283458"/>
                  <a:gd name="connsiteX2" fmla="*/ 1279236 w 1279236"/>
                  <a:gd name="connsiteY2" fmla="*/ 179681 h 283458"/>
                  <a:gd name="connsiteX3" fmla="*/ 494145 w 1279236"/>
                  <a:gd name="connsiteY3" fmla="*/ 272044 h 283458"/>
                  <a:gd name="connsiteX4" fmla="*/ 0 w 1279236"/>
                  <a:gd name="connsiteY4" fmla="*/ 68844 h 283458"/>
                  <a:gd name="connsiteX0" fmla="*/ 0 w 1279236"/>
                  <a:gd name="connsiteY0" fmla="*/ 68844 h 283458"/>
                  <a:gd name="connsiteX1" fmla="*/ 688109 w 1279236"/>
                  <a:gd name="connsiteY1" fmla="*/ 13426 h 283458"/>
                  <a:gd name="connsiteX2" fmla="*/ 1279236 w 1279236"/>
                  <a:gd name="connsiteY2" fmla="*/ 179681 h 283458"/>
                  <a:gd name="connsiteX3" fmla="*/ 494145 w 1279236"/>
                  <a:gd name="connsiteY3" fmla="*/ 272044 h 283458"/>
                  <a:gd name="connsiteX4" fmla="*/ 0 w 1279236"/>
                  <a:gd name="connsiteY4" fmla="*/ 68844 h 283458"/>
                  <a:gd name="connsiteX0" fmla="*/ 0 w 1279311"/>
                  <a:gd name="connsiteY0" fmla="*/ 68844 h 283458"/>
                  <a:gd name="connsiteX1" fmla="*/ 688109 w 1279311"/>
                  <a:gd name="connsiteY1" fmla="*/ 13426 h 283458"/>
                  <a:gd name="connsiteX2" fmla="*/ 1279236 w 1279311"/>
                  <a:gd name="connsiteY2" fmla="*/ 179681 h 283458"/>
                  <a:gd name="connsiteX3" fmla="*/ 494145 w 1279311"/>
                  <a:gd name="connsiteY3" fmla="*/ 272044 h 283458"/>
                  <a:gd name="connsiteX4" fmla="*/ 0 w 1279311"/>
                  <a:gd name="connsiteY4" fmla="*/ 68844 h 283458"/>
                  <a:gd name="connsiteX0" fmla="*/ 0 w 1279311"/>
                  <a:gd name="connsiteY0" fmla="*/ 68844 h 284042"/>
                  <a:gd name="connsiteX1" fmla="*/ 688109 w 1279311"/>
                  <a:gd name="connsiteY1" fmla="*/ 13426 h 284042"/>
                  <a:gd name="connsiteX2" fmla="*/ 1279236 w 1279311"/>
                  <a:gd name="connsiteY2" fmla="*/ 179681 h 284042"/>
                  <a:gd name="connsiteX3" fmla="*/ 494145 w 1279311"/>
                  <a:gd name="connsiteY3" fmla="*/ 272044 h 284042"/>
                  <a:gd name="connsiteX4" fmla="*/ 0 w 1279311"/>
                  <a:gd name="connsiteY4" fmla="*/ 68844 h 284042"/>
                  <a:gd name="connsiteX0" fmla="*/ 0 w 1279313"/>
                  <a:gd name="connsiteY0" fmla="*/ 68844 h 284042"/>
                  <a:gd name="connsiteX1" fmla="*/ 688109 w 1279313"/>
                  <a:gd name="connsiteY1" fmla="*/ 13426 h 284042"/>
                  <a:gd name="connsiteX2" fmla="*/ 1279236 w 1279313"/>
                  <a:gd name="connsiteY2" fmla="*/ 179681 h 284042"/>
                  <a:gd name="connsiteX3" fmla="*/ 494145 w 1279313"/>
                  <a:gd name="connsiteY3" fmla="*/ 272044 h 284042"/>
                  <a:gd name="connsiteX4" fmla="*/ 0 w 1279313"/>
                  <a:gd name="connsiteY4" fmla="*/ 68844 h 284042"/>
                  <a:gd name="connsiteX0" fmla="*/ 0 w 1279313"/>
                  <a:gd name="connsiteY0" fmla="*/ 64963 h 280161"/>
                  <a:gd name="connsiteX1" fmla="*/ 688109 w 1279313"/>
                  <a:gd name="connsiteY1" fmla="*/ 9545 h 280161"/>
                  <a:gd name="connsiteX2" fmla="*/ 1279236 w 1279313"/>
                  <a:gd name="connsiteY2" fmla="*/ 175800 h 280161"/>
                  <a:gd name="connsiteX3" fmla="*/ 494145 w 1279313"/>
                  <a:gd name="connsiteY3" fmla="*/ 268163 h 280161"/>
                  <a:gd name="connsiteX4" fmla="*/ 0 w 1279313"/>
                  <a:gd name="connsiteY4" fmla="*/ 64963 h 280161"/>
                  <a:gd name="connsiteX0" fmla="*/ 5 w 1279318"/>
                  <a:gd name="connsiteY0" fmla="*/ 69785 h 284983"/>
                  <a:gd name="connsiteX1" fmla="*/ 688114 w 1279318"/>
                  <a:gd name="connsiteY1" fmla="*/ 14367 h 284983"/>
                  <a:gd name="connsiteX2" fmla="*/ 1279241 w 1279318"/>
                  <a:gd name="connsiteY2" fmla="*/ 180622 h 284983"/>
                  <a:gd name="connsiteX3" fmla="*/ 494150 w 1279318"/>
                  <a:gd name="connsiteY3" fmla="*/ 272985 h 284983"/>
                  <a:gd name="connsiteX4" fmla="*/ 5 w 1279318"/>
                  <a:gd name="connsiteY4" fmla="*/ 69785 h 28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9318" h="284983">
                    <a:moveTo>
                      <a:pt x="5" y="69785"/>
                    </a:moveTo>
                    <a:cubicBezTo>
                      <a:pt x="-1534" y="-4106"/>
                      <a:pt x="310962" y="-13341"/>
                      <a:pt x="688114" y="14367"/>
                    </a:cubicBezTo>
                    <a:cubicBezTo>
                      <a:pt x="922101" y="37458"/>
                      <a:pt x="1285399" y="92877"/>
                      <a:pt x="1279241" y="180622"/>
                    </a:cubicBezTo>
                    <a:cubicBezTo>
                      <a:pt x="1285399" y="266828"/>
                      <a:pt x="774319" y="306851"/>
                      <a:pt x="494150" y="272985"/>
                    </a:cubicBezTo>
                    <a:cubicBezTo>
                      <a:pt x="310962" y="242198"/>
                      <a:pt x="16938" y="197554"/>
                      <a:pt x="5" y="69785"/>
                    </a:cubicBezTo>
                    <a:close/>
                  </a:path>
                </a:pathLst>
              </a:custGeom>
              <a:noFill/>
              <a:ln w="57150">
                <a:gradFill>
                  <a:gsLst>
                    <a:gs pos="27000">
                      <a:srgbClr val="92BBDA"/>
                    </a:gs>
                    <a:gs pos="0">
                      <a:schemeClr val="bg1"/>
                    </a:gs>
                    <a:gs pos="53000">
                      <a:schemeClr val="accent3">
                        <a:lumMod val="75000"/>
                      </a:schemeClr>
                    </a:gs>
                    <a:gs pos="99000">
                      <a:schemeClr val="accent3">
                        <a:lumMod val="50000"/>
                      </a:schemeClr>
                    </a:gs>
                  </a:gsLst>
                  <a:lin ang="13200000" scaled="0"/>
                </a:gra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93273401-3055-224F-BEBD-562DA6C24E36}"/>
                  </a:ext>
                </a:extLst>
              </p:cNvPr>
              <p:cNvGrpSpPr/>
              <p:nvPr/>
            </p:nvGrpSpPr>
            <p:grpSpPr>
              <a:xfrm>
                <a:off x="1259632" y="5733256"/>
                <a:ext cx="1097166" cy="166254"/>
                <a:chOff x="1259632" y="5733256"/>
                <a:chExt cx="1097166" cy="166254"/>
              </a:xfrm>
            </p:grpSpPr>
            <p:cxnSp>
              <p:nvCxnSpPr>
                <p:cNvPr id="16" name="Conector Reto 15">
                  <a:extLst>
                    <a:ext uri="{FF2B5EF4-FFF2-40B4-BE49-F238E27FC236}">
                      <a16:creationId xmlns:a16="http://schemas.microsoft.com/office/drawing/2014/main" id="{0FBBCBA8-50A7-6B44-A169-1B535B1D6CD8}"/>
                    </a:ext>
                  </a:extLst>
                </p:cNvPr>
                <p:cNvCxnSpPr/>
                <p:nvPr/>
              </p:nvCxnSpPr>
              <p:spPr>
                <a:xfrm>
                  <a:off x="1259632" y="5733256"/>
                  <a:ext cx="1097166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ector Reto 16">
                  <a:extLst>
                    <a:ext uri="{FF2B5EF4-FFF2-40B4-BE49-F238E27FC236}">
                      <a16:creationId xmlns:a16="http://schemas.microsoft.com/office/drawing/2014/main" id="{ADC1E977-1228-F241-9808-414B595C42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21001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Reto 19">
                  <a:extLst>
                    <a:ext uri="{FF2B5EF4-FFF2-40B4-BE49-F238E27FC236}">
                      <a16:creationId xmlns:a16="http://schemas.microsoft.com/office/drawing/2014/main" id="{9DED327F-2578-6242-ACE0-08887B16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99510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D72C3618-A9A5-3643-B8C3-62F00425D035}"/>
                  </a:ext>
                </a:extLst>
              </p:cNvPr>
              <p:cNvGrpSpPr/>
              <p:nvPr/>
            </p:nvGrpSpPr>
            <p:grpSpPr>
              <a:xfrm>
                <a:off x="1259632" y="5308384"/>
                <a:ext cx="1097166" cy="337127"/>
                <a:chOff x="1259632" y="5733256"/>
                <a:chExt cx="1097166" cy="337127"/>
              </a:xfrm>
            </p:grpSpPr>
            <p:cxnSp>
              <p:nvCxnSpPr>
                <p:cNvPr id="23" name="Conector Reto 22">
                  <a:extLst>
                    <a:ext uri="{FF2B5EF4-FFF2-40B4-BE49-F238E27FC236}">
                      <a16:creationId xmlns:a16="http://schemas.microsoft.com/office/drawing/2014/main" id="{A4D57073-6729-8949-9011-D593CF025703}"/>
                    </a:ext>
                  </a:extLst>
                </p:cNvPr>
                <p:cNvCxnSpPr/>
                <p:nvPr/>
              </p:nvCxnSpPr>
              <p:spPr>
                <a:xfrm>
                  <a:off x="1259632" y="5733256"/>
                  <a:ext cx="1097166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Reto 23">
                  <a:extLst>
                    <a:ext uri="{FF2B5EF4-FFF2-40B4-BE49-F238E27FC236}">
                      <a16:creationId xmlns:a16="http://schemas.microsoft.com/office/drawing/2014/main" id="{F3DEAFBA-2D7C-2346-A879-645D25FC7D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21001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Reto 24">
                  <a:extLst>
                    <a:ext uri="{FF2B5EF4-FFF2-40B4-BE49-F238E27FC236}">
                      <a16:creationId xmlns:a16="http://schemas.microsoft.com/office/drawing/2014/main" id="{FC167CF2-386C-F240-82B8-5DCDE8F0E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99510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Reto 25">
                  <a:extLst>
                    <a:ext uri="{FF2B5EF4-FFF2-40B4-BE49-F238E27FC236}">
                      <a16:creationId xmlns:a16="http://schemas.microsoft.com/office/drawing/2014/main" id="{988E11F8-CCBA-D842-ACAB-5CCFEAD7F6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991874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ector Reto 26">
                  <a:extLst>
                    <a:ext uri="{FF2B5EF4-FFF2-40B4-BE49-F238E27FC236}">
                      <a16:creationId xmlns:a16="http://schemas.microsoft.com/office/drawing/2014/main" id="{FE02447C-3A05-4643-BE14-F87F4F8C35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6070383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4B41A669-8083-7A4A-937E-FF9C39E2712D}"/>
                  </a:ext>
                </a:extLst>
              </p:cNvPr>
              <p:cNvGrpSpPr/>
              <p:nvPr/>
            </p:nvGrpSpPr>
            <p:grpSpPr>
              <a:xfrm>
                <a:off x="1259632" y="4892748"/>
                <a:ext cx="1097166" cy="337127"/>
                <a:chOff x="1259632" y="5733256"/>
                <a:chExt cx="1097166" cy="337127"/>
              </a:xfrm>
            </p:grpSpPr>
            <p:cxnSp>
              <p:nvCxnSpPr>
                <p:cNvPr id="30" name="Conector Reto 29">
                  <a:extLst>
                    <a:ext uri="{FF2B5EF4-FFF2-40B4-BE49-F238E27FC236}">
                      <a16:creationId xmlns:a16="http://schemas.microsoft.com/office/drawing/2014/main" id="{E34A933A-97E5-7D42-97E8-9A3516877BB9}"/>
                    </a:ext>
                  </a:extLst>
                </p:cNvPr>
                <p:cNvCxnSpPr/>
                <p:nvPr/>
              </p:nvCxnSpPr>
              <p:spPr>
                <a:xfrm>
                  <a:off x="1259632" y="5733256"/>
                  <a:ext cx="1097166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ector Reto 30">
                  <a:extLst>
                    <a:ext uri="{FF2B5EF4-FFF2-40B4-BE49-F238E27FC236}">
                      <a16:creationId xmlns:a16="http://schemas.microsoft.com/office/drawing/2014/main" id="{D3EC8373-194A-D344-A079-E7C3789FBC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21001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ector Reto 31">
                  <a:extLst>
                    <a:ext uri="{FF2B5EF4-FFF2-40B4-BE49-F238E27FC236}">
                      <a16:creationId xmlns:a16="http://schemas.microsoft.com/office/drawing/2014/main" id="{A239EB5A-23BD-0F4F-AF9B-8D605A80B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99510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Reto 32">
                  <a:extLst>
                    <a:ext uri="{FF2B5EF4-FFF2-40B4-BE49-F238E27FC236}">
                      <a16:creationId xmlns:a16="http://schemas.microsoft.com/office/drawing/2014/main" id="{82DFD8B7-3214-C443-A40F-5523F2B127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991874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ector Reto 33">
                  <a:extLst>
                    <a:ext uri="{FF2B5EF4-FFF2-40B4-BE49-F238E27FC236}">
                      <a16:creationId xmlns:a16="http://schemas.microsoft.com/office/drawing/2014/main" id="{26279EAC-C942-FF4A-8D75-033705DF40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6070383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Agrupar 34">
                <a:extLst>
                  <a:ext uri="{FF2B5EF4-FFF2-40B4-BE49-F238E27FC236}">
                    <a16:creationId xmlns:a16="http://schemas.microsoft.com/office/drawing/2014/main" id="{B896A690-C3EA-114C-BECF-EC719C25B487}"/>
                  </a:ext>
                </a:extLst>
              </p:cNvPr>
              <p:cNvGrpSpPr/>
              <p:nvPr/>
            </p:nvGrpSpPr>
            <p:grpSpPr>
              <a:xfrm>
                <a:off x="1259632" y="4467875"/>
                <a:ext cx="1097166" cy="337127"/>
                <a:chOff x="1259632" y="5733256"/>
                <a:chExt cx="1097166" cy="337127"/>
              </a:xfrm>
            </p:grpSpPr>
            <p:cxnSp>
              <p:nvCxnSpPr>
                <p:cNvPr id="36" name="Conector Reto 35">
                  <a:extLst>
                    <a:ext uri="{FF2B5EF4-FFF2-40B4-BE49-F238E27FC236}">
                      <a16:creationId xmlns:a16="http://schemas.microsoft.com/office/drawing/2014/main" id="{5106B0E6-2C05-CD4A-95C3-A2775F254CD8}"/>
                    </a:ext>
                  </a:extLst>
                </p:cNvPr>
                <p:cNvCxnSpPr/>
                <p:nvPr/>
              </p:nvCxnSpPr>
              <p:spPr>
                <a:xfrm>
                  <a:off x="1259632" y="5733256"/>
                  <a:ext cx="1097166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to 36">
                  <a:extLst>
                    <a:ext uri="{FF2B5EF4-FFF2-40B4-BE49-F238E27FC236}">
                      <a16:creationId xmlns:a16="http://schemas.microsoft.com/office/drawing/2014/main" id="{469FA920-0E88-5D4F-AA75-75D13947C9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21001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to 37">
                  <a:extLst>
                    <a:ext uri="{FF2B5EF4-FFF2-40B4-BE49-F238E27FC236}">
                      <a16:creationId xmlns:a16="http://schemas.microsoft.com/office/drawing/2014/main" id="{6C20FC1F-16BD-FC4C-B821-556433AAD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99510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>
                  <a:extLst>
                    <a:ext uri="{FF2B5EF4-FFF2-40B4-BE49-F238E27FC236}">
                      <a16:creationId xmlns:a16="http://schemas.microsoft.com/office/drawing/2014/main" id="{3AB5671D-1BE3-9046-915F-A88BC093A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991874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>
                  <a:extLst>
                    <a:ext uri="{FF2B5EF4-FFF2-40B4-BE49-F238E27FC236}">
                      <a16:creationId xmlns:a16="http://schemas.microsoft.com/office/drawing/2014/main" id="{F9E14345-1394-7645-994B-50BD5B92AA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6070383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Agrupar 40">
                <a:extLst>
                  <a:ext uri="{FF2B5EF4-FFF2-40B4-BE49-F238E27FC236}">
                    <a16:creationId xmlns:a16="http://schemas.microsoft.com/office/drawing/2014/main" id="{357EECA8-7D50-C44D-A947-D60BC6A1B827}"/>
                  </a:ext>
                </a:extLst>
              </p:cNvPr>
              <p:cNvGrpSpPr/>
              <p:nvPr/>
            </p:nvGrpSpPr>
            <p:grpSpPr>
              <a:xfrm>
                <a:off x="1259632" y="4052238"/>
                <a:ext cx="1097166" cy="337127"/>
                <a:chOff x="1259632" y="5733256"/>
                <a:chExt cx="1097166" cy="337127"/>
              </a:xfrm>
            </p:grpSpPr>
            <p:cxnSp>
              <p:nvCxnSpPr>
                <p:cNvPr id="42" name="Conector Reto 41">
                  <a:extLst>
                    <a:ext uri="{FF2B5EF4-FFF2-40B4-BE49-F238E27FC236}">
                      <a16:creationId xmlns:a16="http://schemas.microsoft.com/office/drawing/2014/main" id="{619AB9AA-2AF9-0040-8EA0-954AF603D1A8}"/>
                    </a:ext>
                  </a:extLst>
                </p:cNvPr>
                <p:cNvCxnSpPr/>
                <p:nvPr/>
              </p:nvCxnSpPr>
              <p:spPr>
                <a:xfrm>
                  <a:off x="1259632" y="5733256"/>
                  <a:ext cx="1097166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A145EACE-FFFB-1147-AF33-9E6C3CCDC3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21001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Reto 43">
                  <a:extLst>
                    <a:ext uri="{FF2B5EF4-FFF2-40B4-BE49-F238E27FC236}">
                      <a16:creationId xmlns:a16="http://schemas.microsoft.com/office/drawing/2014/main" id="{979B6D69-5F28-DC47-AE10-CCE9EDED3E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99510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ector Reto 44">
                  <a:extLst>
                    <a:ext uri="{FF2B5EF4-FFF2-40B4-BE49-F238E27FC236}">
                      <a16:creationId xmlns:a16="http://schemas.microsoft.com/office/drawing/2014/main" id="{426B6796-CD4A-2E47-BE34-B589F21386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991874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ector Reto 45">
                  <a:extLst>
                    <a:ext uri="{FF2B5EF4-FFF2-40B4-BE49-F238E27FC236}">
                      <a16:creationId xmlns:a16="http://schemas.microsoft.com/office/drawing/2014/main" id="{2EEEA3BB-FC39-744C-8CFE-057A86AAC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6070383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id="{0235CAB1-856B-C143-983F-095D5A9A34CB}"/>
                  </a:ext>
                </a:extLst>
              </p:cNvPr>
              <p:cNvGrpSpPr/>
              <p:nvPr/>
            </p:nvGrpSpPr>
            <p:grpSpPr>
              <a:xfrm>
                <a:off x="1259632" y="3627365"/>
                <a:ext cx="1097166" cy="337127"/>
                <a:chOff x="1259632" y="5733256"/>
                <a:chExt cx="1097166" cy="337127"/>
              </a:xfrm>
            </p:grpSpPr>
            <p:cxnSp>
              <p:nvCxnSpPr>
                <p:cNvPr id="48" name="Conector Reto 47">
                  <a:extLst>
                    <a:ext uri="{FF2B5EF4-FFF2-40B4-BE49-F238E27FC236}">
                      <a16:creationId xmlns:a16="http://schemas.microsoft.com/office/drawing/2014/main" id="{8EFB1EB5-70A6-4445-9010-F8B604A2FD2C}"/>
                    </a:ext>
                  </a:extLst>
                </p:cNvPr>
                <p:cNvCxnSpPr/>
                <p:nvPr/>
              </p:nvCxnSpPr>
              <p:spPr>
                <a:xfrm>
                  <a:off x="1259632" y="5733256"/>
                  <a:ext cx="1097166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to 48">
                  <a:extLst>
                    <a:ext uri="{FF2B5EF4-FFF2-40B4-BE49-F238E27FC236}">
                      <a16:creationId xmlns:a16="http://schemas.microsoft.com/office/drawing/2014/main" id="{3F4B7DF1-E727-484B-A871-0882D5CC25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21001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Conector Reto 49">
                  <a:extLst>
                    <a:ext uri="{FF2B5EF4-FFF2-40B4-BE49-F238E27FC236}">
                      <a16:creationId xmlns:a16="http://schemas.microsoft.com/office/drawing/2014/main" id="{1ABEA988-F65C-3F43-A091-C57F02E01F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99510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ector Reto 50">
                  <a:extLst>
                    <a:ext uri="{FF2B5EF4-FFF2-40B4-BE49-F238E27FC236}">
                      <a16:creationId xmlns:a16="http://schemas.microsoft.com/office/drawing/2014/main" id="{4084025B-7ABD-8F45-9C1C-035271EC0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991874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Conector Reto 51">
                  <a:extLst>
                    <a:ext uri="{FF2B5EF4-FFF2-40B4-BE49-F238E27FC236}">
                      <a16:creationId xmlns:a16="http://schemas.microsoft.com/office/drawing/2014/main" id="{FF5B05AD-D88C-0749-8D8E-A365F944E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6070383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Agrupar 52">
                <a:extLst>
                  <a:ext uri="{FF2B5EF4-FFF2-40B4-BE49-F238E27FC236}">
                    <a16:creationId xmlns:a16="http://schemas.microsoft.com/office/drawing/2014/main" id="{3BF4C540-FDFF-DC4D-A841-06C08FBF8858}"/>
                  </a:ext>
                </a:extLst>
              </p:cNvPr>
              <p:cNvGrpSpPr/>
              <p:nvPr/>
            </p:nvGrpSpPr>
            <p:grpSpPr>
              <a:xfrm>
                <a:off x="1259632" y="3207111"/>
                <a:ext cx="1097166" cy="337127"/>
                <a:chOff x="1259632" y="5733256"/>
                <a:chExt cx="1097166" cy="337127"/>
              </a:xfrm>
            </p:grpSpPr>
            <p:cxnSp>
              <p:nvCxnSpPr>
                <p:cNvPr id="54" name="Conector Reto 53">
                  <a:extLst>
                    <a:ext uri="{FF2B5EF4-FFF2-40B4-BE49-F238E27FC236}">
                      <a16:creationId xmlns:a16="http://schemas.microsoft.com/office/drawing/2014/main" id="{7FF88BF1-E0A7-B549-A612-9E3120C66F33}"/>
                    </a:ext>
                  </a:extLst>
                </p:cNvPr>
                <p:cNvCxnSpPr/>
                <p:nvPr/>
              </p:nvCxnSpPr>
              <p:spPr>
                <a:xfrm>
                  <a:off x="1259632" y="5733256"/>
                  <a:ext cx="1097166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to 54">
                  <a:extLst>
                    <a:ext uri="{FF2B5EF4-FFF2-40B4-BE49-F238E27FC236}">
                      <a16:creationId xmlns:a16="http://schemas.microsoft.com/office/drawing/2014/main" id="{4B8F7FF4-3BA6-B344-93A0-E7D9F8F05E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21001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>
                  <a:extLst>
                    <a:ext uri="{FF2B5EF4-FFF2-40B4-BE49-F238E27FC236}">
                      <a16:creationId xmlns:a16="http://schemas.microsoft.com/office/drawing/2014/main" id="{CAD76C25-733B-864F-A4FE-E7C7C61F08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99510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to 56">
                  <a:extLst>
                    <a:ext uri="{FF2B5EF4-FFF2-40B4-BE49-F238E27FC236}">
                      <a16:creationId xmlns:a16="http://schemas.microsoft.com/office/drawing/2014/main" id="{3B26B972-03D4-DD46-AA69-C5D62360B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991874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ctor Reto 57">
                  <a:extLst>
                    <a:ext uri="{FF2B5EF4-FFF2-40B4-BE49-F238E27FC236}">
                      <a16:creationId xmlns:a16="http://schemas.microsoft.com/office/drawing/2014/main" id="{D59F2D74-CF8E-DF4A-BF5C-FE3F45783D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6070383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Agrupar 58">
                <a:extLst>
                  <a:ext uri="{FF2B5EF4-FFF2-40B4-BE49-F238E27FC236}">
                    <a16:creationId xmlns:a16="http://schemas.microsoft.com/office/drawing/2014/main" id="{78001A07-485C-9249-B9AC-8212461715DB}"/>
                  </a:ext>
                </a:extLst>
              </p:cNvPr>
              <p:cNvGrpSpPr/>
              <p:nvPr/>
            </p:nvGrpSpPr>
            <p:grpSpPr>
              <a:xfrm>
                <a:off x="1259632" y="2786856"/>
                <a:ext cx="1097166" cy="337127"/>
                <a:chOff x="1259632" y="5733256"/>
                <a:chExt cx="1097166" cy="337127"/>
              </a:xfrm>
            </p:grpSpPr>
            <p:cxnSp>
              <p:nvCxnSpPr>
                <p:cNvPr id="60" name="Conector Reto 59">
                  <a:extLst>
                    <a:ext uri="{FF2B5EF4-FFF2-40B4-BE49-F238E27FC236}">
                      <a16:creationId xmlns:a16="http://schemas.microsoft.com/office/drawing/2014/main" id="{44B4E40B-827F-0E4B-B6B3-66D4F0E51D65}"/>
                    </a:ext>
                  </a:extLst>
                </p:cNvPr>
                <p:cNvCxnSpPr/>
                <p:nvPr/>
              </p:nvCxnSpPr>
              <p:spPr>
                <a:xfrm>
                  <a:off x="1259632" y="5733256"/>
                  <a:ext cx="1097166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ector Reto 60">
                  <a:extLst>
                    <a:ext uri="{FF2B5EF4-FFF2-40B4-BE49-F238E27FC236}">
                      <a16:creationId xmlns:a16="http://schemas.microsoft.com/office/drawing/2014/main" id="{65EDA9F9-AE55-CA4F-9EBF-33CFFAF677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21001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ector Reto 61">
                  <a:extLst>
                    <a:ext uri="{FF2B5EF4-FFF2-40B4-BE49-F238E27FC236}">
                      <a16:creationId xmlns:a16="http://schemas.microsoft.com/office/drawing/2014/main" id="{226644D1-C5C1-484C-AA30-A15E2E07FF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99510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Conector Reto 62">
                  <a:extLst>
                    <a:ext uri="{FF2B5EF4-FFF2-40B4-BE49-F238E27FC236}">
                      <a16:creationId xmlns:a16="http://schemas.microsoft.com/office/drawing/2014/main" id="{4714D8D9-2A1D-0642-A1BE-72760E650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991874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ector Reto 63">
                  <a:extLst>
                    <a:ext uri="{FF2B5EF4-FFF2-40B4-BE49-F238E27FC236}">
                      <a16:creationId xmlns:a16="http://schemas.microsoft.com/office/drawing/2014/main" id="{197BDF0D-1EA7-354A-A2A2-EE42ACC81B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6070383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CaixaDeTexto 13">
                    <a:extLst>
                      <a:ext uri="{FF2B5EF4-FFF2-40B4-BE49-F238E27FC236}">
                        <a16:creationId xmlns:a16="http://schemas.microsoft.com/office/drawing/2014/main" id="{FF574B99-056B-F14C-9468-E1959A0967F2}"/>
                      </a:ext>
                    </a:extLst>
                  </p:cNvPr>
                  <p:cNvSpPr txBox="1"/>
                  <p:nvPr/>
                </p:nvSpPr>
                <p:spPr>
                  <a:xfrm>
                    <a:off x="2034415" y="2504820"/>
                    <a:ext cx="463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50</m:t>
                          </m:r>
                        </m:oMath>
                      </m:oMathPara>
                    </a14:m>
                    <a:endParaRPr lang="pt-BR" sz="1600" dirty="0"/>
                  </a:p>
                </p:txBody>
              </p:sp>
            </mc:Choice>
            <mc:Fallback xmlns="">
              <p:sp>
                <p:nvSpPr>
                  <p:cNvPr id="14" name="CaixaDeTexto 13">
                    <a:extLst>
                      <a:ext uri="{FF2B5EF4-FFF2-40B4-BE49-F238E27FC236}">
                        <a16:creationId xmlns:a16="http://schemas.microsoft.com/office/drawing/2014/main" id="{FF574B99-056B-F14C-9468-E1959A0967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4415" y="2504820"/>
                    <a:ext cx="463588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CaixaDeTexto 64">
                    <a:extLst>
                      <a:ext uri="{FF2B5EF4-FFF2-40B4-BE49-F238E27FC236}">
                        <a16:creationId xmlns:a16="http://schemas.microsoft.com/office/drawing/2014/main" id="{BF4B00B0-B7B3-1244-A70E-8365BFF0A06F}"/>
                      </a:ext>
                    </a:extLst>
                  </p:cNvPr>
                  <p:cNvSpPr txBox="1"/>
                  <p:nvPr/>
                </p:nvSpPr>
                <p:spPr>
                  <a:xfrm>
                    <a:off x="2034415" y="2929693"/>
                    <a:ext cx="463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45</m:t>
                          </m:r>
                        </m:oMath>
                      </m:oMathPara>
                    </a14:m>
                    <a:endParaRPr lang="pt-BR" sz="1600" dirty="0"/>
                  </a:p>
                </p:txBody>
              </p:sp>
            </mc:Choice>
            <mc:Fallback xmlns="">
              <p:sp>
                <p:nvSpPr>
                  <p:cNvPr id="65" name="CaixaDeTexto 64">
                    <a:extLst>
                      <a:ext uri="{FF2B5EF4-FFF2-40B4-BE49-F238E27FC236}">
                        <a16:creationId xmlns:a16="http://schemas.microsoft.com/office/drawing/2014/main" id="{BF4B00B0-B7B3-1244-A70E-8365BFF0A0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4415" y="2929693"/>
                    <a:ext cx="463588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CaixaDeTexto 65">
                    <a:extLst>
                      <a:ext uri="{FF2B5EF4-FFF2-40B4-BE49-F238E27FC236}">
                        <a16:creationId xmlns:a16="http://schemas.microsoft.com/office/drawing/2014/main" id="{1BFEFD87-87FC-D44D-884E-A149837E7961}"/>
                      </a:ext>
                    </a:extLst>
                  </p:cNvPr>
                  <p:cNvSpPr txBox="1"/>
                  <p:nvPr/>
                </p:nvSpPr>
                <p:spPr>
                  <a:xfrm>
                    <a:off x="2034415" y="3349948"/>
                    <a:ext cx="463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40</m:t>
                          </m:r>
                        </m:oMath>
                      </m:oMathPara>
                    </a14:m>
                    <a:endParaRPr lang="pt-BR" sz="1600" dirty="0"/>
                  </a:p>
                </p:txBody>
              </p:sp>
            </mc:Choice>
            <mc:Fallback xmlns="">
              <p:sp>
                <p:nvSpPr>
                  <p:cNvPr id="66" name="CaixaDeTexto 65">
                    <a:extLst>
                      <a:ext uri="{FF2B5EF4-FFF2-40B4-BE49-F238E27FC236}">
                        <a16:creationId xmlns:a16="http://schemas.microsoft.com/office/drawing/2014/main" id="{1BFEFD87-87FC-D44D-884E-A149837E79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4415" y="3349948"/>
                    <a:ext cx="463588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CaixaDeTexto 66">
                    <a:extLst>
                      <a:ext uri="{FF2B5EF4-FFF2-40B4-BE49-F238E27FC236}">
                        <a16:creationId xmlns:a16="http://schemas.microsoft.com/office/drawing/2014/main" id="{136AE00E-E201-5242-BE09-541E3A172D53}"/>
                      </a:ext>
                    </a:extLst>
                  </p:cNvPr>
                  <p:cNvSpPr txBox="1"/>
                  <p:nvPr/>
                </p:nvSpPr>
                <p:spPr>
                  <a:xfrm>
                    <a:off x="2034415" y="3779439"/>
                    <a:ext cx="463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35</m:t>
                          </m:r>
                        </m:oMath>
                      </m:oMathPara>
                    </a14:m>
                    <a:endParaRPr lang="pt-BR" sz="1600" dirty="0"/>
                  </a:p>
                </p:txBody>
              </p:sp>
            </mc:Choice>
            <mc:Fallback xmlns="">
              <p:sp>
                <p:nvSpPr>
                  <p:cNvPr id="67" name="CaixaDeTexto 66">
                    <a:extLst>
                      <a:ext uri="{FF2B5EF4-FFF2-40B4-BE49-F238E27FC236}">
                        <a16:creationId xmlns:a16="http://schemas.microsoft.com/office/drawing/2014/main" id="{136AE00E-E201-5242-BE09-541E3A172D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4415" y="3779439"/>
                    <a:ext cx="463588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CaixaDeTexto 67">
                    <a:extLst>
                      <a:ext uri="{FF2B5EF4-FFF2-40B4-BE49-F238E27FC236}">
                        <a16:creationId xmlns:a16="http://schemas.microsoft.com/office/drawing/2014/main" id="{14EA4E40-A046-1444-A018-198B5302A08B}"/>
                      </a:ext>
                    </a:extLst>
                  </p:cNvPr>
                  <p:cNvSpPr txBox="1"/>
                  <p:nvPr/>
                </p:nvSpPr>
                <p:spPr>
                  <a:xfrm>
                    <a:off x="2034415" y="4185839"/>
                    <a:ext cx="463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30</m:t>
                          </m:r>
                        </m:oMath>
                      </m:oMathPara>
                    </a14:m>
                    <a:endParaRPr lang="pt-BR" sz="1600" dirty="0"/>
                  </a:p>
                </p:txBody>
              </p:sp>
            </mc:Choice>
            <mc:Fallback xmlns="">
              <p:sp>
                <p:nvSpPr>
                  <p:cNvPr id="68" name="CaixaDeTexto 67">
                    <a:extLst>
                      <a:ext uri="{FF2B5EF4-FFF2-40B4-BE49-F238E27FC236}">
                        <a16:creationId xmlns:a16="http://schemas.microsoft.com/office/drawing/2014/main" id="{14EA4E40-A046-1444-A018-198B5302A0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4415" y="4185839"/>
                    <a:ext cx="463588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CaixaDeTexto 68">
                    <a:extLst>
                      <a:ext uri="{FF2B5EF4-FFF2-40B4-BE49-F238E27FC236}">
                        <a16:creationId xmlns:a16="http://schemas.microsoft.com/office/drawing/2014/main" id="{05C2AB8F-F2D6-4C4D-9F44-964707D3A883}"/>
                      </a:ext>
                    </a:extLst>
                  </p:cNvPr>
                  <p:cNvSpPr txBox="1"/>
                  <p:nvPr/>
                </p:nvSpPr>
                <p:spPr>
                  <a:xfrm>
                    <a:off x="2034415" y="4615329"/>
                    <a:ext cx="463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25</m:t>
                          </m:r>
                        </m:oMath>
                      </m:oMathPara>
                    </a14:m>
                    <a:endParaRPr lang="pt-BR" sz="1600" dirty="0"/>
                  </a:p>
                </p:txBody>
              </p:sp>
            </mc:Choice>
            <mc:Fallback xmlns="">
              <p:sp>
                <p:nvSpPr>
                  <p:cNvPr id="69" name="CaixaDeTexto 68">
                    <a:extLst>
                      <a:ext uri="{FF2B5EF4-FFF2-40B4-BE49-F238E27FC236}">
                        <a16:creationId xmlns:a16="http://schemas.microsoft.com/office/drawing/2014/main" id="{05C2AB8F-F2D6-4C4D-9F44-964707D3A8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4415" y="4615329"/>
                    <a:ext cx="463588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CaixaDeTexto 69">
                    <a:extLst>
                      <a:ext uri="{FF2B5EF4-FFF2-40B4-BE49-F238E27FC236}">
                        <a16:creationId xmlns:a16="http://schemas.microsoft.com/office/drawing/2014/main" id="{1DA35B45-EF49-E244-BB99-AC93FCE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2034415" y="5040202"/>
                    <a:ext cx="463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20</m:t>
                          </m:r>
                        </m:oMath>
                      </m:oMathPara>
                    </a14:m>
                    <a:endParaRPr lang="pt-BR" sz="1600" dirty="0"/>
                  </a:p>
                </p:txBody>
              </p:sp>
            </mc:Choice>
            <mc:Fallback xmlns="">
              <p:sp>
                <p:nvSpPr>
                  <p:cNvPr id="70" name="CaixaDeTexto 69">
                    <a:extLst>
                      <a:ext uri="{FF2B5EF4-FFF2-40B4-BE49-F238E27FC236}">
                        <a16:creationId xmlns:a16="http://schemas.microsoft.com/office/drawing/2014/main" id="{1DA35B45-EF49-E244-BB99-AC93FCE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4415" y="5040202"/>
                    <a:ext cx="463588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CaixaDeTexto 72">
                    <a:extLst>
                      <a:ext uri="{FF2B5EF4-FFF2-40B4-BE49-F238E27FC236}">
                        <a16:creationId xmlns:a16="http://schemas.microsoft.com/office/drawing/2014/main" id="{96C7C8E2-15D4-524F-B321-4C71C7BFEC6A}"/>
                      </a:ext>
                    </a:extLst>
                  </p:cNvPr>
                  <p:cNvSpPr txBox="1"/>
                  <p:nvPr/>
                </p:nvSpPr>
                <p:spPr>
                  <a:xfrm>
                    <a:off x="2034415" y="5455838"/>
                    <a:ext cx="463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15</m:t>
                          </m:r>
                        </m:oMath>
                      </m:oMathPara>
                    </a14:m>
                    <a:endParaRPr lang="pt-BR" sz="1600" dirty="0"/>
                  </a:p>
                </p:txBody>
              </p:sp>
            </mc:Choice>
            <mc:Fallback xmlns="">
              <p:sp>
                <p:nvSpPr>
                  <p:cNvPr id="73" name="CaixaDeTexto 72">
                    <a:extLst>
                      <a:ext uri="{FF2B5EF4-FFF2-40B4-BE49-F238E27FC236}">
                        <a16:creationId xmlns:a16="http://schemas.microsoft.com/office/drawing/2014/main" id="{96C7C8E2-15D4-524F-B321-4C71C7BFEC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4415" y="5455838"/>
                    <a:ext cx="463588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028" name="Olho" descr="Vista lateral do perfil do olho | Vetor Premium">
            <a:extLst>
              <a:ext uri="{FF2B5EF4-FFF2-40B4-BE49-F238E27FC236}">
                <a16:creationId xmlns:a16="http://schemas.microsoft.com/office/drawing/2014/main" id="{B0F7ABA0-B5A7-2C49-BFD1-9C2B303C9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55" y="2768675"/>
            <a:ext cx="1188496" cy="118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olhar">
            <a:extLst>
              <a:ext uri="{FF2B5EF4-FFF2-40B4-BE49-F238E27FC236}">
                <a16:creationId xmlns:a16="http://schemas.microsoft.com/office/drawing/2014/main" id="{DCFD6186-6005-D340-AAAB-BE38DD912E9D}"/>
              </a:ext>
            </a:extLst>
          </p:cNvPr>
          <p:cNvGrpSpPr/>
          <p:nvPr/>
        </p:nvGrpSpPr>
        <p:grpSpPr>
          <a:xfrm>
            <a:off x="3302096" y="3548307"/>
            <a:ext cx="1641776" cy="0"/>
            <a:chOff x="1778096" y="3862808"/>
            <a:chExt cx="1641776" cy="0"/>
          </a:xfrm>
        </p:grpSpPr>
        <p:cxnSp>
          <p:nvCxnSpPr>
            <p:cNvPr id="75" name="Conector Reto 74">
              <a:extLst>
                <a:ext uri="{FF2B5EF4-FFF2-40B4-BE49-F238E27FC236}">
                  <a16:creationId xmlns:a16="http://schemas.microsoft.com/office/drawing/2014/main" id="{44BA3883-D1EA-804F-8808-71A6C7384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7824" y="3862808"/>
              <a:ext cx="432048" cy="0"/>
            </a:xfrm>
            <a:prstGeom prst="line">
              <a:avLst/>
            </a:prstGeom>
            <a:ln w="25400" cap="rnd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CE6D1C25-492B-F647-A0F2-CE9A72F81C94}"/>
                </a:ext>
              </a:extLst>
            </p:cNvPr>
            <p:cNvCxnSpPr/>
            <p:nvPr/>
          </p:nvCxnSpPr>
          <p:spPr>
            <a:xfrm flipH="1">
              <a:off x="1778096" y="3862808"/>
              <a:ext cx="1219099" cy="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Pipeta1">
            <a:extLst>
              <a:ext uri="{FF2B5EF4-FFF2-40B4-BE49-F238E27FC236}">
                <a16:creationId xmlns:a16="http://schemas.microsoft.com/office/drawing/2014/main" id="{D2C25D41-5D54-4B4B-BD99-15FB955CBFF3}"/>
              </a:ext>
            </a:extLst>
          </p:cNvPr>
          <p:cNvGrpSpPr/>
          <p:nvPr/>
        </p:nvGrpSpPr>
        <p:grpSpPr>
          <a:xfrm>
            <a:off x="7772828" y="1903550"/>
            <a:ext cx="1380408" cy="3892030"/>
            <a:chOff x="1117595" y="2221388"/>
            <a:chExt cx="1380408" cy="3892030"/>
          </a:xfrm>
        </p:grpSpPr>
        <p:sp>
          <p:nvSpPr>
            <p:cNvPr id="82" name="Cilindro 17">
              <a:extLst>
                <a:ext uri="{FF2B5EF4-FFF2-40B4-BE49-F238E27FC236}">
                  <a16:creationId xmlns:a16="http://schemas.microsoft.com/office/drawing/2014/main" id="{03561FF7-0DA5-3942-96EE-66518FA76CD8}"/>
                </a:ext>
              </a:extLst>
            </p:cNvPr>
            <p:cNvSpPr/>
            <p:nvPr/>
          </p:nvSpPr>
          <p:spPr>
            <a:xfrm>
              <a:off x="1239260" y="3300443"/>
              <a:ext cx="1137908" cy="2806751"/>
            </a:xfrm>
            <a:custGeom>
              <a:avLst/>
              <a:gdLst>
                <a:gd name="connsiteX0" fmla="*/ 0 w 1137908"/>
                <a:gd name="connsiteY0" fmla="*/ 142239 h 2547245"/>
                <a:gd name="connsiteX1" fmla="*/ 568954 w 1137908"/>
                <a:gd name="connsiteY1" fmla="*/ 284478 h 2547245"/>
                <a:gd name="connsiteX2" fmla="*/ 1137908 w 1137908"/>
                <a:gd name="connsiteY2" fmla="*/ 142239 h 2547245"/>
                <a:gd name="connsiteX3" fmla="*/ 1137908 w 1137908"/>
                <a:gd name="connsiteY3" fmla="*/ 2405007 h 2547245"/>
                <a:gd name="connsiteX4" fmla="*/ 568954 w 1137908"/>
                <a:gd name="connsiteY4" fmla="*/ 2547246 h 2547245"/>
                <a:gd name="connsiteX5" fmla="*/ 0 w 1137908"/>
                <a:gd name="connsiteY5" fmla="*/ 2405007 h 2547245"/>
                <a:gd name="connsiteX6" fmla="*/ 0 w 1137908"/>
                <a:gd name="connsiteY6" fmla="*/ 142239 h 2547245"/>
                <a:gd name="connsiteX0" fmla="*/ 0 w 1137908"/>
                <a:gd name="connsiteY0" fmla="*/ 142239 h 2547245"/>
                <a:gd name="connsiteX1" fmla="*/ 568954 w 1137908"/>
                <a:gd name="connsiteY1" fmla="*/ 0 h 2547245"/>
                <a:gd name="connsiteX2" fmla="*/ 1137908 w 1137908"/>
                <a:gd name="connsiteY2" fmla="*/ 142239 h 2547245"/>
                <a:gd name="connsiteX3" fmla="*/ 568954 w 1137908"/>
                <a:gd name="connsiteY3" fmla="*/ 284478 h 2547245"/>
                <a:gd name="connsiteX4" fmla="*/ 0 w 1137908"/>
                <a:gd name="connsiteY4" fmla="*/ 142239 h 2547245"/>
                <a:gd name="connsiteX0" fmla="*/ 1137908 w 1137908"/>
                <a:gd name="connsiteY0" fmla="*/ 142239 h 2547245"/>
                <a:gd name="connsiteX1" fmla="*/ 568954 w 1137908"/>
                <a:gd name="connsiteY1" fmla="*/ 284478 h 2547245"/>
                <a:gd name="connsiteX2" fmla="*/ 0 w 1137908"/>
                <a:gd name="connsiteY2" fmla="*/ 142239 h 2547245"/>
                <a:gd name="connsiteX3" fmla="*/ 568954 w 1137908"/>
                <a:gd name="connsiteY3" fmla="*/ 0 h 2547245"/>
                <a:gd name="connsiteX4" fmla="*/ 1137908 w 1137908"/>
                <a:gd name="connsiteY4" fmla="*/ 142239 h 2547245"/>
                <a:gd name="connsiteX5" fmla="*/ 1137908 w 1137908"/>
                <a:gd name="connsiteY5" fmla="*/ 2405007 h 2547245"/>
                <a:gd name="connsiteX6" fmla="*/ 568954 w 1137908"/>
                <a:gd name="connsiteY6" fmla="*/ 2547246 h 2547245"/>
                <a:gd name="connsiteX7" fmla="*/ 0 w 1137908"/>
                <a:gd name="connsiteY7" fmla="*/ 2405007 h 2547245"/>
                <a:gd name="connsiteX8" fmla="*/ 0 w 1137908"/>
                <a:gd name="connsiteY8" fmla="*/ 142239 h 2547245"/>
                <a:gd name="connsiteX0" fmla="*/ 9 w 1137917"/>
                <a:gd name="connsiteY0" fmla="*/ 142239 h 2547246"/>
                <a:gd name="connsiteX1" fmla="*/ 568963 w 1137917"/>
                <a:gd name="connsiteY1" fmla="*/ 284478 h 2547246"/>
                <a:gd name="connsiteX2" fmla="*/ 1137917 w 1137917"/>
                <a:gd name="connsiteY2" fmla="*/ 142239 h 2547246"/>
                <a:gd name="connsiteX3" fmla="*/ 1137917 w 1137917"/>
                <a:gd name="connsiteY3" fmla="*/ 2405007 h 2547246"/>
                <a:gd name="connsiteX4" fmla="*/ 568963 w 1137917"/>
                <a:gd name="connsiteY4" fmla="*/ 2547246 h 2547246"/>
                <a:gd name="connsiteX5" fmla="*/ 9 w 1137917"/>
                <a:gd name="connsiteY5" fmla="*/ 2405007 h 2547246"/>
                <a:gd name="connsiteX6" fmla="*/ 9 w 1137917"/>
                <a:gd name="connsiteY6" fmla="*/ 142239 h 2547246"/>
                <a:gd name="connsiteX0" fmla="*/ 9 w 1137917"/>
                <a:gd name="connsiteY0" fmla="*/ 142239 h 2547246"/>
                <a:gd name="connsiteX1" fmla="*/ 568963 w 1137917"/>
                <a:gd name="connsiteY1" fmla="*/ 0 h 2547246"/>
                <a:gd name="connsiteX2" fmla="*/ 1137917 w 1137917"/>
                <a:gd name="connsiteY2" fmla="*/ 142239 h 2547246"/>
                <a:gd name="connsiteX3" fmla="*/ 568963 w 1137917"/>
                <a:gd name="connsiteY3" fmla="*/ 284478 h 2547246"/>
                <a:gd name="connsiteX4" fmla="*/ 9 w 1137917"/>
                <a:gd name="connsiteY4" fmla="*/ 142239 h 2547246"/>
                <a:gd name="connsiteX0" fmla="*/ 1137917 w 1137917"/>
                <a:gd name="connsiteY0" fmla="*/ 142239 h 2547246"/>
                <a:gd name="connsiteX1" fmla="*/ 558120 w 1137917"/>
                <a:gd name="connsiteY1" fmla="*/ 353148 h 2547246"/>
                <a:gd name="connsiteX2" fmla="*/ 9 w 1137917"/>
                <a:gd name="connsiteY2" fmla="*/ 142239 h 2547246"/>
                <a:gd name="connsiteX3" fmla="*/ 568963 w 1137917"/>
                <a:gd name="connsiteY3" fmla="*/ 0 h 2547246"/>
                <a:gd name="connsiteX4" fmla="*/ 1137917 w 1137917"/>
                <a:gd name="connsiteY4" fmla="*/ 142239 h 2547246"/>
                <a:gd name="connsiteX5" fmla="*/ 1137917 w 1137917"/>
                <a:gd name="connsiteY5" fmla="*/ 2405007 h 2547246"/>
                <a:gd name="connsiteX6" fmla="*/ 568963 w 1137917"/>
                <a:gd name="connsiteY6" fmla="*/ 2547246 h 2547246"/>
                <a:gd name="connsiteX7" fmla="*/ 9 w 1137917"/>
                <a:gd name="connsiteY7" fmla="*/ 2405007 h 2547246"/>
                <a:gd name="connsiteX8" fmla="*/ 9 w 1137917"/>
                <a:gd name="connsiteY8" fmla="*/ 142239 h 2547246"/>
                <a:gd name="connsiteX0" fmla="*/ 28 w 1137936"/>
                <a:gd name="connsiteY0" fmla="*/ 142239 h 2547246"/>
                <a:gd name="connsiteX1" fmla="*/ 568982 w 1137936"/>
                <a:gd name="connsiteY1" fmla="*/ 284478 h 2547246"/>
                <a:gd name="connsiteX2" fmla="*/ 1137936 w 1137936"/>
                <a:gd name="connsiteY2" fmla="*/ 142239 h 2547246"/>
                <a:gd name="connsiteX3" fmla="*/ 1137936 w 1137936"/>
                <a:gd name="connsiteY3" fmla="*/ 2405007 h 2547246"/>
                <a:gd name="connsiteX4" fmla="*/ 568982 w 1137936"/>
                <a:gd name="connsiteY4" fmla="*/ 2547246 h 2547246"/>
                <a:gd name="connsiteX5" fmla="*/ 28 w 1137936"/>
                <a:gd name="connsiteY5" fmla="*/ 2405007 h 2547246"/>
                <a:gd name="connsiteX6" fmla="*/ 28 w 1137936"/>
                <a:gd name="connsiteY6" fmla="*/ 142239 h 2547246"/>
                <a:gd name="connsiteX0" fmla="*/ 28 w 1137936"/>
                <a:gd name="connsiteY0" fmla="*/ 142239 h 2547246"/>
                <a:gd name="connsiteX1" fmla="*/ 568982 w 1137936"/>
                <a:gd name="connsiteY1" fmla="*/ 0 h 2547246"/>
                <a:gd name="connsiteX2" fmla="*/ 1137936 w 1137936"/>
                <a:gd name="connsiteY2" fmla="*/ 142239 h 2547246"/>
                <a:gd name="connsiteX3" fmla="*/ 550911 w 1137936"/>
                <a:gd name="connsiteY3" fmla="*/ 349534 h 2547246"/>
                <a:gd name="connsiteX4" fmla="*/ 28 w 1137936"/>
                <a:gd name="connsiteY4" fmla="*/ 142239 h 2547246"/>
                <a:gd name="connsiteX0" fmla="*/ 1137936 w 1137936"/>
                <a:gd name="connsiteY0" fmla="*/ 142239 h 2547246"/>
                <a:gd name="connsiteX1" fmla="*/ 558139 w 1137936"/>
                <a:gd name="connsiteY1" fmla="*/ 353148 h 2547246"/>
                <a:gd name="connsiteX2" fmla="*/ 28 w 1137936"/>
                <a:gd name="connsiteY2" fmla="*/ 142239 h 2547246"/>
                <a:gd name="connsiteX3" fmla="*/ 568982 w 1137936"/>
                <a:gd name="connsiteY3" fmla="*/ 0 h 2547246"/>
                <a:gd name="connsiteX4" fmla="*/ 1137936 w 1137936"/>
                <a:gd name="connsiteY4" fmla="*/ 142239 h 2547246"/>
                <a:gd name="connsiteX5" fmla="*/ 1137936 w 1137936"/>
                <a:gd name="connsiteY5" fmla="*/ 2405007 h 2547246"/>
                <a:gd name="connsiteX6" fmla="*/ 568982 w 1137936"/>
                <a:gd name="connsiteY6" fmla="*/ 2547246 h 2547246"/>
                <a:gd name="connsiteX7" fmla="*/ 28 w 1137936"/>
                <a:gd name="connsiteY7" fmla="*/ 2405007 h 2547246"/>
                <a:gd name="connsiteX8" fmla="*/ 28 w 1137936"/>
                <a:gd name="connsiteY8" fmla="*/ 142239 h 2547246"/>
                <a:gd name="connsiteX0" fmla="*/ 28 w 1137936"/>
                <a:gd name="connsiteY0" fmla="*/ 142239 h 2547246"/>
                <a:gd name="connsiteX1" fmla="*/ 550911 w 1137936"/>
                <a:gd name="connsiteY1" fmla="*/ 349534 h 2547246"/>
                <a:gd name="connsiteX2" fmla="*/ 1137936 w 1137936"/>
                <a:gd name="connsiteY2" fmla="*/ 142239 h 2547246"/>
                <a:gd name="connsiteX3" fmla="*/ 1137936 w 1137936"/>
                <a:gd name="connsiteY3" fmla="*/ 2405007 h 2547246"/>
                <a:gd name="connsiteX4" fmla="*/ 568982 w 1137936"/>
                <a:gd name="connsiteY4" fmla="*/ 2547246 h 2547246"/>
                <a:gd name="connsiteX5" fmla="*/ 28 w 1137936"/>
                <a:gd name="connsiteY5" fmla="*/ 2405007 h 2547246"/>
                <a:gd name="connsiteX6" fmla="*/ 28 w 1137936"/>
                <a:gd name="connsiteY6" fmla="*/ 142239 h 2547246"/>
                <a:gd name="connsiteX0" fmla="*/ 28 w 1137936"/>
                <a:gd name="connsiteY0" fmla="*/ 142239 h 2547246"/>
                <a:gd name="connsiteX1" fmla="*/ 568982 w 1137936"/>
                <a:gd name="connsiteY1" fmla="*/ 0 h 2547246"/>
                <a:gd name="connsiteX2" fmla="*/ 1137936 w 1137936"/>
                <a:gd name="connsiteY2" fmla="*/ 142239 h 2547246"/>
                <a:gd name="connsiteX3" fmla="*/ 550911 w 1137936"/>
                <a:gd name="connsiteY3" fmla="*/ 349534 h 2547246"/>
                <a:gd name="connsiteX4" fmla="*/ 28 w 1137936"/>
                <a:gd name="connsiteY4" fmla="*/ 142239 h 2547246"/>
                <a:gd name="connsiteX0" fmla="*/ 1137936 w 1137936"/>
                <a:gd name="connsiteY0" fmla="*/ 142239 h 2547246"/>
                <a:gd name="connsiteX1" fmla="*/ 558139 w 1137936"/>
                <a:gd name="connsiteY1" fmla="*/ 353148 h 2547246"/>
                <a:gd name="connsiteX2" fmla="*/ 28 w 1137936"/>
                <a:gd name="connsiteY2" fmla="*/ 142239 h 2547246"/>
                <a:gd name="connsiteX3" fmla="*/ 568982 w 1137936"/>
                <a:gd name="connsiteY3" fmla="*/ 0 h 2547246"/>
                <a:gd name="connsiteX4" fmla="*/ 1137936 w 1137936"/>
                <a:gd name="connsiteY4" fmla="*/ 142239 h 2547246"/>
                <a:gd name="connsiteX5" fmla="*/ 1137936 w 1137936"/>
                <a:gd name="connsiteY5" fmla="*/ 2405007 h 2547246"/>
                <a:gd name="connsiteX6" fmla="*/ 568982 w 1137936"/>
                <a:gd name="connsiteY6" fmla="*/ 2547246 h 2547246"/>
                <a:gd name="connsiteX7" fmla="*/ 28 w 1137936"/>
                <a:gd name="connsiteY7" fmla="*/ 2405007 h 2547246"/>
                <a:gd name="connsiteX8" fmla="*/ 28 w 1137936"/>
                <a:gd name="connsiteY8" fmla="*/ 142239 h 2547246"/>
                <a:gd name="connsiteX0" fmla="*/ 28 w 1137936"/>
                <a:gd name="connsiteY0" fmla="*/ 142239 h 2547246"/>
                <a:gd name="connsiteX1" fmla="*/ 550911 w 1137936"/>
                <a:gd name="connsiteY1" fmla="*/ 349534 h 2547246"/>
                <a:gd name="connsiteX2" fmla="*/ 1137936 w 1137936"/>
                <a:gd name="connsiteY2" fmla="*/ 142239 h 2547246"/>
                <a:gd name="connsiteX3" fmla="*/ 1137936 w 1137936"/>
                <a:gd name="connsiteY3" fmla="*/ 2405007 h 2547246"/>
                <a:gd name="connsiteX4" fmla="*/ 568982 w 1137936"/>
                <a:gd name="connsiteY4" fmla="*/ 2547246 h 2547246"/>
                <a:gd name="connsiteX5" fmla="*/ 28 w 1137936"/>
                <a:gd name="connsiteY5" fmla="*/ 2405007 h 2547246"/>
                <a:gd name="connsiteX6" fmla="*/ 28 w 1137936"/>
                <a:gd name="connsiteY6" fmla="*/ 142239 h 2547246"/>
                <a:gd name="connsiteX0" fmla="*/ 28 w 1137936"/>
                <a:gd name="connsiteY0" fmla="*/ 142239 h 2547246"/>
                <a:gd name="connsiteX1" fmla="*/ 568982 w 1137936"/>
                <a:gd name="connsiteY1" fmla="*/ 0 h 2547246"/>
                <a:gd name="connsiteX2" fmla="*/ 1137936 w 1137936"/>
                <a:gd name="connsiteY2" fmla="*/ 142239 h 2547246"/>
                <a:gd name="connsiteX3" fmla="*/ 550911 w 1137936"/>
                <a:gd name="connsiteY3" fmla="*/ 349534 h 2547246"/>
                <a:gd name="connsiteX4" fmla="*/ 28 w 1137936"/>
                <a:gd name="connsiteY4" fmla="*/ 142239 h 2547246"/>
                <a:gd name="connsiteX0" fmla="*/ 1137936 w 1137936"/>
                <a:gd name="connsiteY0" fmla="*/ 142239 h 2547246"/>
                <a:gd name="connsiteX1" fmla="*/ 558139 w 1137936"/>
                <a:gd name="connsiteY1" fmla="*/ 353148 h 2547246"/>
                <a:gd name="connsiteX2" fmla="*/ 28 w 1137936"/>
                <a:gd name="connsiteY2" fmla="*/ 142239 h 2547246"/>
                <a:gd name="connsiteX3" fmla="*/ 565367 w 1137936"/>
                <a:gd name="connsiteY3" fmla="*/ 195169 h 2547246"/>
                <a:gd name="connsiteX4" fmla="*/ 1137936 w 1137936"/>
                <a:gd name="connsiteY4" fmla="*/ 142239 h 2547246"/>
                <a:gd name="connsiteX5" fmla="*/ 1137936 w 1137936"/>
                <a:gd name="connsiteY5" fmla="*/ 2405007 h 2547246"/>
                <a:gd name="connsiteX6" fmla="*/ 568982 w 1137936"/>
                <a:gd name="connsiteY6" fmla="*/ 2547246 h 2547246"/>
                <a:gd name="connsiteX7" fmla="*/ 28 w 1137936"/>
                <a:gd name="connsiteY7" fmla="*/ 2405007 h 2547246"/>
                <a:gd name="connsiteX8" fmla="*/ 28 w 1137936"/>
                <a:gd name="connsiteY8" fmla="*/ 142239 h 2547246"/>
                <a:gd name="connsiteX0" fmla="*/ 19 w 1137927"/>
                <a:gd name="connsiteY0" fmla="*/ 25026 h 2430033"/>
                <a:gd name="connsiteX1" fmla="*/ 550902 w 1137927"/>
                <a:gd name="connsiteY1" fmla="*/ 232321 h 2430033"/>
                <a:gd name="connsiteX2" fmla="*/ 1137927 w 1137927"/>
                <a:gd name="connsiteY2" fmla="*/ 25026 h 2430033"/>
                <a:gd name="connsiteX3" fmla="*/ 1137927 w 1137927"/>
                <a:gd name="connsiteY3" fmla="*/ 2287794 h 2430033"/>
                <a:gd name="connsiteX4" fmla="*/ 568973 w 1137927"/>
                <a:gd name="connsiteY4" fmla="*/ 2430033 h 2430033"/>
                <a:gd name="connsiteX5" fmla="*/ 19 w 1137927"/>
                <a:gd name="connsiteY5" fmla="*/ 2287794 h 2430033"/>
                <a:gd name="connsiteX6" fmla="*/ 19 w 1137927"/>
                <a:gd name="connsiteY6" fmla="*/ 25026 h 2430033"/>
                <a:gd name="connsiteX0" fmla="*/ 19 w 1137927"/>
                <a:gd name="connsiteY0" fmla="*/ 25026 h 2430033"/>
                <a:gd name="connsiteX1" fmla="*/ 565358 w 1137927"/>
                <a:gd name="connsiteY1" fmla="*/ 81570 h 2430033"/>
                <a:gd name="connsiteX2" fmla="*/ 1137927 w 1137927"/>
                <a:gd name="connsiteY2" fmla="*/ 25026 h 2430033"/>
                <a:gd name="connsiteX3" fmla="*/ 550902 w 1137927"/>
                <a:gd name="connsiteY3" fmla="*/ 232321 h 2430033"/>
                <a:gd name="connsiteX4" fmla="*/ 19 w 1137927"/>
                <a:gd name="connsiteY4" fmla="*/ 25026 h 2430033"/>
                <a:gd name="connsiteX0" fmla="*/ 1137927 w 1137927"/>
                <a:gd name="connsiteY0" fmla="*/ 25026 h 2430033"/>
                <a:gd name="connsiteX1" fmla="*/ 558130 w 1137927"/>
                <a:gd name="connsiteY1" fmla="*/ 235935 h 2430033"/>
                <a:gd name="connsiteX2" fmla="*/ 19 w 1137927"/>
                <a:gd name="connsiteY2" fmla="*/ 25026 h 2430033"/>
                <a:gd name="connsiteX3" fmla="*/ 565358 w 1137927"/>
                <a:gd name="connsiteY3" fmla="*/ 77956 h 2430033"/>
                <a:gd name="connsiteX4" fmla="*/ 1137927 w 1137927"/>
                <a:gd name="connsiteY4" fmla="*/ 25026 h 2430033"/>
                <a:gd name="connsiteX5" fmla="*/ 1137927 w 1137927"/>
                <a:gd name="connsiteY5" fmla="*/ 2287794 h 2430033"/>
                <a:gd name="connsiteX6" fmla="*/ 568973 w 1137927"/>
                <a:gd name="connsiteY6" fmla="*/ 2430033 h 2430033"/>
                <a:gd name="connsiteX7" fmla="*/ 19 w 1137927"/>
                <a:gd name="connsiteY7" fmla="*/ 2287794 h 2430033"/>
                <a:gd name="connsiteX8" fmla="*/ 19 w 1137927"/>
                <a:gd name="connsiteY8" fmla="*/ 25026 h 2430033"/>
                <a:gd name="connsiteX0" fmla="*/ 19 w 1137927"/>
                <a:gd name="connsiteY0" fmla="*/ 25026 h 2430033"/>
                <a:gd name="connsiteX1" fmla="*/ 550902 w 1137927"/>
                <a:gd name="connsiteY1" fmla="*/ 232321 h 2430033"/>
                <a:gd name="connsiteX2" fmla="*/ 1137927 w 1137927"/>
                <a:gd name="connsiteY2" fmla="*/ 25026 h 2430033"/>
                <a:gd name="connsiteX3" fmla="*/ 1137927 w 1137927"/>
                <a:gd name="connsiteY3" fmla="*/ 2287794 h 2430033"/>
                <a:gd name="connsiteX4" fmla="*/ 568973 w 1137927"/>
                <a:gd name="connsiteY4" fmla="*/ 2430033 h 2430033"/>
                <a:gd name="connsiteX5" fmla="*/ 19 w 1137927"/>
                <a:gd name="connsiteY5" fmla="*/ 2287794 h 2430033"/>
                <a:gd name="connsiteX6" fmla="*/ 19 w 1137927"/>
                <a:gd name="connsiteY6" fmla="*/ 25026 h 2430033"/>
                <a:gd name="connsiteX0" fmla="*/ 19 w 1137927"/>
                <a:gd name="connsiteY0" fmla="*/ 25026 h 2430033"/>
                <a:gd name="connsiteX1" fmla="*/ 565358 w 1137927"/>
                <a:gd name="connsiteY1" fmla="*/ 81570 h 2430033"/>
                <a:gd name="connsiteX2" fmla="*/ 1137927 w 1137927"/>
                <a:gd name="connsiteY2" fmla="*/ 25026 h 2430033"/>
                <a:gd name="connsiteX3" fmla="*/ 550902 w 1137927"/>
                <a:gd name="connsiteY3" fmla="*/ 232321 h 2430033"/>
                <a:gd name="connsiteX4" fmla="*/ 19 w 1137927"/>
                <a:gd name="connsiteY4" fmla="*/ 25026 h 2430033"/>
                <a:gd name="connsiteX0" fmla="*/ 1137927 w 1137927"/>
                <a:gd name="connsiteY0" fmla="*/ 25026 h 2430033"/>
                <a:gd name="connsiteX1" fmla="*/ 568973 w 1137927"/>
                <a:gd name="connsiteY1" fmla="*/ 188950 h 2430033"/>
                <a:gd name="connsiteX2" fmla="*/ 19 w 1137927"/>
                <a:gd name="connsiteY2" fmla="*/ 25026 h 2430033"/>
                <a:gd name="connsiteX3" fmla="*/ 565358 w 1137927"/>
                <a:gd name="connsiteY3" fmla="*/ 77956 h 2430033"/>
                <a:gd name="connsiteX4" fmla="*/ 1137927 w 1137927"/>
                <a:gd name="connsiteY4" fmla="*/ 25026 h 2430033"/>
                <a:gd name="connsiteX5" fmla="*/ 1137927 w 1137927"/>
                <a:gd name="connsiteY5" fmla="*/ 2287794 h 2430033"/>
                <a:gd name="connsiteX6" fmla="*/ 568973 w 1137927"/>
                <a:gd name="connsiteY6" fmla="*/ 2430033 h 2430033"/>
                <a:gd name="connsiteX7" fmla="*/ 19 w 1137927"/>
                <a:gd name="connsiteY7" fmla="*/ 2287794 h 2430033"/>
                <a:gd name="connsiteX8" fmla="*/ 19 w 1137927"/>
                <a:gd name="connsiteY8" fmla="*/ 25026 h 2430033"/>
                <a:gd name="connsiteX0" fmla="*/ 5 w 1137913"/>
                <a:gd name="connsiteY0" fmla="*/ 25026 h 2430033"/>
                <a:gd name="connsiteX1" fmla="*/ 550888 w 1137913"/>
                <a:gd name="connsiteY1" fmla="*/ 232321 h 2430033"/>
                <a:gd name="connsiteX2" fmla="*/ 1137913 w 1137913"/>
                <a:gd name="connsiteY2" fmla="*/ 25026 h 2430033"/>
                <a:gd name="connsiteX3" fmla="*/ 1137913 w 1137913"/>
                <a:gd name="connsiteY3" fmla="*/ 2287794 h 2430033"/>
                <a:gd name="connsiteX4" fmla="*/ 568959 w 1137913"/>
                <a:gd name="connsiteY4" fmla="*/ 2430033 h 2430033"/>
                <a:gd name="connsiteX5" fmla="*/ 5 w 1137913"/>
                <a:gd name="connsiteY5" fmla="*/ 2287794 h 2430033"/>
                <a:gd name="connsiteX6" fmla="*/ 5 w 1137913"/>
                <a:gd name="connsiteY6" fmla="*/ 25026 h 2430033"/>
                <a:gd name="connsiteX0" fmla="*/ 5 w 1137913"/>
                <a:gd name="connsiteY0" fmla="*/ 25026 h 2430033"/>
                <a:gd name="connsiteX1" fmla="*/ 565344 w 1137913"/>
                <a:gd name="connsiteY1" fmla="*/ 81570 h 2430033"/>
                <a:gd name="connsiteX2" fmla="*/ 1137913 w 1137913"/>
                <a:gd name="connsiteY2" fmla="*/ 25026 h 2430033"/>
                <a:gd name="connsiteX3" fmla="*/ 572574 w 1137913"/>
                <a:gd name="connsiteY3" fmla="*/ 188950 h 2430033"/>
                <a:gd name="connsiteX4" fmla="*/ 5 w 1137913"/>
                <a:gd name="connsiteY4" fmla="*/ 25026 h 2430033"/>
                <a:gd name="connsiteX0" fmla="*/ 1137913 w 1137913"/>
                <a:gd name="connsiteY0" fmla="*/ 25026 h 2430033"/>
                <a:gd name="connsiteX1" fmla="*/ 568959 w 1137913"/>
                <a:gd name="connsiteY1" fmla="*/ 188950 h 2430033"/>
                <a:gd name="connsiteX2" fmla="*/ 5 w 1137913"/>
                <a:gd name="connsiteY2" fmla="*/ 25026 h 2430033"/>
                <a:gd name="connsiteX3" fmla="*/ 565344 w 1137913"/>
                <a:gd name="connsiteY3" fmla="*/ 77956 h 2430033"/>
                <a:gd name="connsiteX4" fmla="*/ 1137913 w 1137913"/>
                <a:gd name="connsiteY4" fmla="*/ 25026 h 2430033"/>
                <a:gd name="connsiteX5" fmla="*/ 1137913 w 1137913"/>
                <a:gd name="connsiteY5" fmla="*/ 2287794 h 2430033"/>
                <a:gd name="connsiteX6" fmla="*/ 568959 w 1137913"/>
                <a:gd name="connsiteY6" fmla="*/ 2430033 h 2430033"/>
                <a:gd name="connsiteX7" fmla="*/ 5 w 1137913"/>
                <a:gd name="connsiteY7" fmla="*/ 2287794 h 2430033"/>
                <a:gd name="connsiteX8" fmla="*/ 5 w 1137913"/>
                <a:gd name="connsiteY8" fmla="*/ 25026 h 2430033"/>
                <a:gd name="connsiteX0" fmla="*/ 5 w 1137913"/>
                <a:gd name="connsiteY0" fmla="*/ 25026 h 2430033"/>
                <a:gd name="connsiteX1" fmla="*/ 576188 w 1137913"/>
                <a:gd name="connsiteY1" fmla="*/ 188950 h 2430033"/>
                <a:gd name="connsiteX2" fmla="*/ 1137913 w 1137913"/>
                <a:gd name="connsiteY2" fmla="*/ 25026 h 2430033"/>
                <a:gd name="connsiteX3" fmla="*/ 1137913 w 1137913"/>
                <a:gd name="connsiteY3" fmla="*/ 2287794 h 2430033"/>
                <a:gd name="connsiteX4" fmla="*/ 568959 w 1137913"/>
                <a:gd name="connsiteY4" fmla="*/ 2430033 h 2430033"/>
                <a:gd name="connsiteX5" fmla="*/ 5 w 1137913"/>
                <a:gd name="connsiteY5" fmla="*/ 2287794 h 2430033"/>
                <a:gd name="connsiteX6" fmla="*/ 5 w 1137913"/>
                <a:gd name="connsiteY6" fmla="*/ 25026 h 2430033"/>
                <a:gd name="connsiteX0" fmla="*/ 5 w 1137913"/>
                <a:gd name="connsiteY0" fmla="*/ 25026 h 2430033"/>
                <a:gd name="connsiteX1" fmla="*/ 565344 w 1137913"/>
                <a:gd name="connsiteY1" fmla="*/ 81570 h 2430033"/>
                <a:gd name="connsiteX2" fmla="*/ 1137913 w 1137913"/>
                <a:gd name="connsiteY2" fmla="*/ 25026 h 2430033"/>
                <a:gd name="connsiteX3" fmla="*/ 572574 w 1137913"/>
                <a:gd name="connsiteY3" fmla="*/ 188950 h 2430033"/>
                <a:gd name="connsiteX4" fmla="*/ 5 w 1137913"/>
                <a:gd name="connsiteY4" fmla="*/ 25026 h 2430033"/>
                <a:gd name="connsiteX0" fmla="*/ 1137913 w 1137913"/>
                <a:gd name="connsiteY0" fmla="*/ 25026 h 2430033"/>
                <a:gd name="connsiteX1" fmla="*/ 568959 w 1137913"/>
                <a:gd name="connsiteY1" fmla="*/ 188950 h 2430033"/>
                <a:gd name="connsiteX2" fmla="*/ 5 w 1137913"/>
                <a:gd name="connsiteY2" fmla="*/ 25026 h 2430033"/>
                <a:gd name="connsiteX3" fmla="*/ 565344 w 1137913"/>
                <a:gd name="connsiteY3" fmla="*/ 77956 h 2430033"/>
                <a:gd name="connsiteX4" fmla="*/ 1137913 w 1137913"/>
                <a:gd name="connsiteY4" fmla="*/ 25026 h 2430033"/>
                <a:gd name="connsiteX5" fmla="*/ 1137913 w 1137913"/>
                <a:gd name="connsiteY5" fmla="*/ 2287794 h 2430033"/>
                <a:gd name="connsiteX6" fmla="*/ 568959 w 1137913"/>
                <a:gd name="connsiteY6" fmla="*/ 2430033 h 2430033"/>
                <a:gd name="connsiteX7" fmla="*/ 5 w 1137913"/>
                <a:gd name="connsiteY7" fmla="*/ 2287794 h 2430033"/>
                <a:gd name="connsiteX8" fmla="*/ 5 w 1137913"/>
                <a:gd name="connsiteY8" fmla="*/ 25026 h 2430033"/>
                <a:gd name="connsiteX0" fmla="*/ 32528 w 1170436"/>
                <a:gd name="connsiteY0" fmla="*/ 25026 h 2430033"/>
                <a:gd name="connsiteX1" fmla="*/ 608711 w 1170436"/>
                <a:gd name="connsiteY1" fmla="*/ 188950 h 2430033"/>
                <a:gd name="connsiteX2" fmla="*/ 1170436 w 1170436"/>
                <a:gd name="connsiteY2" fmla="*/ 25026 h 2430033"/>
                <a:gd name="connsiteX3" fmla="*/ 1170436 w 1170436"/>
                <a:gd name="connsiteY3" fmla="*/ 2287794 h 2430033"/>
                <a:gd name="connsiteX4" fmla="*/ 601482 w 1170436"/>
                <a:gd name="connsiteY4" fmla="*/ 2430033 h 2430033"/>
                <a:gd name="connsiteX5" fmla="*/ 32528 w 1170436"/>
                <a:gd name="connsiteY5" fmla="*/ 2287794 h 2430033"/>
                <a:gd name="connsiteX6" fmla="*/ 32528 w 1170436"/>
                <a:gd name="connsiteY6" fmla="*/ 25026 h 2430033"/>
                <a:gd name="connsiteX0" fmla="*/ 32528 w 1170436"/>
                <a:gd name="connsiteY0" fmla="*/ 25026 h 2430033"/>
                <a:gd name="connsiteX1" fmla="*/ 597867 w 1170436"/>
                <a:gd name="connsiteY1" fmla="*/ 81570 h 2430033"/>
                <a:gd name="connsiteX2" fmla="*/ 1170436 w 1170436"/>
                <a:gd name="connsiteY2" fmla="*/ 25026 h 2430033"/>
                <a:gd name="connsiteX3" fmla="*/ 605097 w 1170436"/>
                <a:gd name="connsiteY3" fmla="*/ 188950 h 2430033"/>
                <a:gd name="connsiteX4" fmla="*/ 32528 w 1170436"/>
                <a:gd name="connsiteY4" fmla="*/ 25026 h 2430033"/>
                <a:gd name="connsiteX0" fmla="*/ 1170436 w 1170436"/>
                <a:gd name="connsiteY0" fmla="*/ 25026 h 2430033"/>
                <a:gd name="connsiteX1" fmla="*/ 601482 w 1170436"/>
                <a:gd name="connsiteY1" fmla="*/ 188950 h 2430033"/>
                <a:gd name="connsiteX2" fmla="*/ 32528 w 1170436"/>
                <a:gd name="connsiteY2" fmla="*/ 25026 h 2430033"/>
                <a:gd name="connsiteX3" fmla="*/ 597867 w 1170436"/>
                <a:gd name="connsiteY3" fmla="*/ 77956 h 2430033"/>
                <a:gd name="connsiteX4" fmla="*/ 1170436 w 1170436"/>
                <a:gd name="connsiteY4" fmla="*/ 25026 h 2430033"/>
                <a:gd name="connsiteX5" fmla="*/ 1170436 w 1170436"/>
                <a:gd name="connsiteY5" fmla="*/ 2287794 h 2430033"/>
                <a:gd name="connsiteX6" fmla="*/ 601482 w 1170436"/>
                <a:gd name="connsiteY6" fmla="*/ 2430033 h 2430033"/>
                <a:gd name="connsiteX7" fmla="*/ 32528 w 1170436"/>
                <a:gd name="connsiteY7" fmla="*/ 2287794 h 2430033"/>
                <a:gd name="connsiteX8" fmla="*/ 0 w 1170436"/>
                <a:gd name="connsiteY8" fmla="*/ 25026 h 2430033"/>
                <a:gd name="connsiteX0" fmla="*/ 43371 w 1181279"/>
                <a:gd name="connsiteY0" fmla="*/ 25026 h 2430033"/>
                <a:gd name="connsiteX1" fmla="*/ 619554 w 1181279"/>
                <a:gd name="connsiteY1" fmla="*/ 188950 h 2430033"/>
                <a:gd name="connsiteX2" fmla="*/ 1181279 w 1181279"/>
                <a:gd name="connsiteY2" fmla="*/ 25026 h 2430033"/>
                <a:gd name="connsiteX3" fmla="*/ 1181279 w 1181279"/>
                <a:gd name="connsiteY3" fmla="*/ 2287794 h 2430033"/>
                <a:gd name="connsiteX4" fmla="*/ 612325 w 1181279"/>
                <a:gd name="connsiteY4" fmla="*/ 2430033 h 2430033"/>
                <a:gd name="connsiteX5" fmla="*/ 43371 w 1181279"/>
                <a:gd name="connsiteY5" fmla="*/ 2287794 h 2430033"/>
                <a:gd name="connsiteX6" fmla="*/ 43371 w 1181279"/>
                <a:gd name="connsiteY6" fmla="*/ 25026 h 2430033"/>
                <a:gd name="connsiteX0" fmla="*/ 43371 w 1181279"/>
                <a:gd name="connsiteY0" fmla="*/ 25026 h 2430033"/>
                <a:gd name="connsiteX1" fmla="*/ 608710 w 1181279"/>
                <a:gd name="connsiteY1" fmla="*/ 81570 h 2430033"/>
                <a:gd name="connsiteX2" fmla="*/ 1181279 w 1181279"/>
                <a:gd name="connsiteY2" fmla="*/ 25026 h 2430033"/>
                <a:gd name="connsiteX3" fmla="*/ 615940 w 1181279"/>
                <a:gd name="connsiteY3" fmla="*/ 188950 h 2430033"/>
                <a:gd name="connsiteX4" fmla="*/ 43371 w 1181279"/>
                <a:gd name="connsiteY4" fmla="*/ 25026 h 2430033"/>
                <a:gd name="connsiteX0" fmla="*/ 1181279 w 1181279"/>
                <a:gd name="connsiteY0" fmla="*/ 25026 h 2430033"/>
                <a:gd name="connsiteX1" fmla="*/ 612325 w 1181279"/>
                <a:gd name="connsiteY1" fmla="*/ 188950 h 2430033"/>
                <a:gd name="connsiteX2" fmla="*/ 0 w 1181279"/>
                <a:gd name="connsiteY2" fmla="*/ 25026 h 2430033"/>
                <a:gd name="connsiteX3" fmla="*/ 608710 w 1181279"/>
                <a:gd name="connsiteY3" fmla="*/ 77956 h 2430033"/>
                <a:gd name="connsiteX4" fmla="*/ 1181279 w 1181279"/>
                <a:gd name="connsiteY4" fmla="*/ 25026 h 2430033"/>
                <a:gd name="connsiteX5" fmla="*/ 1181279 w 1181279"/>
                <a:gd name="connsiteY5" fmla="*/ 2287794 h 2430033"/>
                <a:gd name="connsiteX6" fmla="*/ 612325 w 1181279"/>
                <a:gd name="connsiteY6" fmla="*/ 2430033 h 2430033"/>
                <a:gd name="connsiteX7" fmla="*/ 43371 w 1181279"/>
                <a:gd name="connsiteY7" fmla="*/ 2287794 h 2430033"/>
                <a:gd name="connsiteX8" fmla="*/ 10843 w 1181279"/>
                <a:gd name="connsiteY8" fmla="*/ 25026 h 2430033"/>
                <a:gd name="connsiteX0" fmla="*/ 43371 w 1181279"/>
                <a:gd name="connsiteY0" fmla="*/ 25026 h 2430033"/>
                <a:gd name="connsiteX1" fmla="*/ 619554 w 1181279"/>
                <a:gd name="connsiteY1" fmla="*/ 188950 h 2430033"/>
                <a:gd name="connsiteX2" fmla="*/ 1181279 w 1181279"/>
                <a:gd name="connsiteY2" fmla="*/ 25026 h 2430033"/>
                <a:gd name="connsiteX3" fmla="*/ 1181279 w 1181279"/>
                <a:gd name="connsiteY3" fmla="*/ 2287794 h 2430033"/>
                <a:gd name="connsiteX4" fmla="*/ 612325 w 1181279"/>
                <a:gd name="connsiteY4" fmla="*/ 2430033 h 2430033"/>
                <a:gd name="connsiteX5" fmla="*/ 43371 w 1181279"/>
                <a:gd name="connsiteY5" fmla="*/ 2287794 h 2430033"/>
                <a:gd name="connsiteX6" fmla="*/ 43371 w 1181279"/>
                <a:gd name="connsiteY6" fmla="*/ 25026 h 2430033"/>
                <a:gd name="connsiteX0" fmla="*/ 3614 w 1181279"/>
                <a:gd name="connsiteY0" fmla="*/ 28641 h 2430033"/>
                <a:gd name="connsiteX1" fmla="*/ 608710 w 1181279"/>
                <a:gd name="connsiteY1" fmla="*/ 81570 h 2430033"/>
                <a:gd name="connsiteX2" fmla="*/ 1181279 w 1181279"/>
                <a:gd name="connsiteY2" fmla="*/ 25026 h 2430033"/>
                <a:gd name="connsiteX3" fmla="*/ 615940 w 1181279"/>
                <a:gd name="connsiteY3" fmla="*/ 188950 h 2430033"/>
                <a:gd name="connsiteX4" fmla="*/ 3614 w 1181279"/>
                <a:gd name="connsiteY4" fmla="*/ 28641 h 2430033"/>
                <a:gd name="connsiteX0" fmla="*/ 1181279 w 1181279"/>
                <a:gd name="connsiteY0" fmla="*/ 25026 h 2430033"/>
                <a:gd name="connsiteX1" fmla="*/ 612325 w 1181279"/>
                <a:gd name="connsiteY1" fmla="*/ 188950 h 2430033"/>
                <a:gd name="connsiteX2" fmla="*/ 0 w 1181279"/>
                <a:gd name="connsiteY2" fmla="*/ 25026 h 2430033"/>
                <a:gd name="connsiteX3" fmla="*/ 608710 w 1181279"/>
                <a:gd name="connsiteY3" fmla="*/ 77956 h 2430033"/>
                <a:gd name="connsiteX4" fmla="*/ 1181279 w 1181279"/>
                <a:gd name="connsiteY4" fmla="*/ 25026 h 2430033"/>
                <a:gd name="connsiteX5" fmla="*/ 1181279 w 1181279"/>
                <a:gd name="connsiteY5" fmla="*/ 2287794 h 2430033"/>
                <a:gd name="connsiteX6" fmla="*/ 612325 w 1181279"/>
                <a:gd name="connsiteY6" fmla="*/ 2430033 h 2430033"/>
                <a:gd name="connsiteX7" fmla="*/ 43371 w 1181279"/>
                <a:gd name="connsiteY7" fmla="*/ 2287794 h 2430033"/>
                <a:gd name="connsiteX8" fmla="*/ 10843 w 1181279"/>
                <a:gd name="connsiteY8" fmla="*/ 25026 h 2430033"/>
                <a:gd name="connsiteX0" fmla="*/ 3615 w 1181279"/>
                <a:gd name="connsiteY0" fmla="*/ 32255 h 2430033"/>
                <a:gd name="connsiteX1" fmla="*/ 619554 w 1181279"/>
                <a:gd name="connsiteY1" fmla="*/ 188950 h 2430033"/>
                <a:gd name="connsiteX2" fmla="*/ 1181279 w 1181279"/>
                <a:gd name="connsiteY2" fmla="*/ 25026 h 2430033"/>
                <a:gd name="connsiteX3" fmla="*/ 1181279 w 1181279"/>
                <a:gd name="connsiteY3" fmla="*/ 2287794 h 2430033"/>
                <a:gd name="connsiteX4" fmla="*/ 612325 w 1181279"/>
                <a:gd name="connsiteY4" fmla="*/ 2430033 h 2430033"/>
                <a:gd name="connsiteX5" fmla="*/ 43371 w 1181279"/>
                <a:gd name="connsiteY5" fmla="*/ 2287794 h 2430033"/>
                <a:gd name="connsiteX6" fmla="*/ 3615 w 1181279"/>
                <a:gd name="connsiteY6" fmla="*/ 32255 h 2430033"/>
                <a:gd name="connsiteX0" fmla="*/ 3614 w 1181279"/>
                <a:gd name="connsiteY0" fmla="*/ 28641 h 2430033"/>
                <a:gd name="connsiteX1" fmla="*/ 608710 w 1181279"/>
                <a:gd name="connsiteY1" fmla="*/ 81570 h 2430033"/>
                <a:gd name="connsiteX2" fmla="*/ 1181279 w 1181279"/>
                <a:gd name="connsiteY2" fmla="*/ 25026 h 2430033"/>
                <a:gd name="connsiteX3" fmla="*/ 615940 w 1181279"/>
                <a:gd name="connsiteY3" fmla="*/ 188950 h 2430033"/>
                <a:gd name="connsiteX4" fmla="*/ 3614 w 1181279"/>
                <a:gd name="connsiteY4" fmla="*/ 28641 h 2430033"/>
                <a:gd name="connsiteX0" fmla="*/ 1181279 w 1181279"/>
                <a:gd name="connsiteY0" fmla="*/ 25026 h 2430033"/>
                <a:gd name="connsiteX1" fmla="*/ 612325 w 1181279"/>
                <a:gd name="connsiteY1" fmla="*/ 188950 h 2430033"/>
                <a:gd name="connsiteX2" fmla="*/ 0 w 1181279"/>
                <a:gd name="connsiteY2" fmla="*/ 25026 h 2430033"/>
                <a:gd name="connsiteX3" fmla="*/ 608710 w 1181279"/>
                <a:gd name="connsiteY3" fmla="*/ 77956 h 2430033"/>
                <a:gd name="connsiteX4" fmla="*/ 1181279 w 1181279"/>
                <a:gd name="connsiteY4" fmla="*/ 25026 h 2430033"/>
                <a:gd name="connsiteX5" fmla="*/ 1181279 w 1181279"/>
                <a:gd name="connsiteY5" fmla="*/ 2287794 h 2430033"/>
                <a:gd name="connsiteX6" fmla="*/ 612325 w 1181279"/>
                <a:gd name="connsiteY6" fmla="*/ 2430033 h 2430033"/>
                <a:gd name="connsiteX7" fmla="*/ 43371 w 1181279"/>
                <a:gd name="connsiteY7" fmla="*/ 2287794 h 2430033"/>
                <a:gd name="connsiteX8" fmla="*/ 10843 w 1181279"/>
                <a:gd name="connsiteY8" fmla="*/ 25026 h 2430033"/>
                <a:gd name="connsiteX0" fmla="*/ 144569 w 1322233"/>
                <a:gd name="connsiteY0" fmla="*/ 32255 h 2430033"/>
                <a:gd name="connsiteX1" fmla="*/ 760508 w 1322233"/>
                <a:gd name="connsiteY1" fmla="*/ 188950 h 2430033"/>
                <a:gd name="connsiteX2" fmla="*/ 1322233 w 1322233"/>
                <a:gd name="connsiteY2" fmla="*/ 25026 h 2430033"/>
                <a:gd name="connsiteX3" fmla="*/ 1322233 w 1322233"/>
                <a:gd name="connsiteY3" fmla="*/ 2287794 h 2430033"/>
                <a:gd name="connsiteX4" fmla="*/ 753279 w 1322233"/>
                <a:gd name="connsiteY4" fmla="*/ 2430033 h 2430033"/>
                <a:gd name="connsiteX5" fmla="*/ 184325 w 1322233"/>
                <a:gd name="connsiteY5" fmla="*/ 2287794 h 2430033"/>
                <a:gd name="connsiteX6" fmla="*/ 144569 w 1322233"/>
                <a:gd name="connsiteY6" fmla="*/ 32255 h 2430033"/>
                <a:gd name="connsiteX0" fmla="*/ 144568 w 1322233"/>
                <a:gd name="connsiteY0" fmla="*/ 28641 h 2430033"/>
                <a:gd name="connsiteX1" fmla="*/ 749664 w 1322233"/>
                <a:gd name="connsiteY1" fmla="*/ 81570 h 2430033"/>
                <a:gd name="connsiteX2" fmla="*/ 1322233 w 1322233"/>
                <a:gd name="connsiteY2" fmla="*/ 25026 h 2430033"/>
                <a:gd name="connsiteX3" fmla="*/ 756894 w 1322233"/>
                <a:gd name="connsiteY3" fmla="*/ 188950 h 2430033"/>
                <a:gd name="connsiteX4" fmla="*/ 144568 w 1322233"/>
                <a:gd name="connsiteY4" fmla="*/ 28641 h 2430033"/>
                <a:gd name="connsiteX0" fmla="*/ 1322233 w 1322233"/>
                <a:gd name="connsiteY0" fmla="*/ 25026 h 2430033"/>
                <a:gd name="connsiteX1" fmla="*/ 753279 w 1322233"/>
                <a:gd name="connsiteY1" fmla="*/ 188950 h 2430033"/>
                <a:gd name="connsiteX2" fmla="*/ 140954 w 1322233"/>
                <a:gd name="connsiteY2" fmla="*/ 25026 h 2430033"/>
                <a:gd name="connsiteX3" fmla="*/ 749664 w 1322233"/>
                <a:gd name="connsiteY3" fmla="*/ 77956 h 2430033"/>
                <a:gd name="connsiteX4" fmla="*/ 1322233 w 1322233"/>
                <a:gd name="connsiteY4" fmla="*/ 25026 h 2430033"/>
                <a:gd name="connsiteX5" fmla="*/ 1322233 w 1322233"/>
                <a:gd name="connsiteY5" fmla="*/ 2287794 h 2430033"/>
                <a:gd name="connsiteX6" fmla="*/ 753279 w 1322233"/>
                <a:gd name="connsiteY6" fmla="*/ 2430033 h 2430033"/>
                <a:gd name="connsiteX7" fmla="*/ 184325 w 1322233"/>
                <a:gd name="connsiteY7" fmla="*/ 2287794 h 2430033"/>
                <a:gd name="connsiteX8" fmla="*/ 0 w 1322233"/>
                <a:gd name="connsiteY8" fmla="*/ 28640 h 2430033"/>
                <a:gd name="connsiteX0" fmla="*/ 144569 w 1322233"/>
                <a:gd name="connsiteY0" fmla="*/ 32551 h 2430329"/>
                <a:gd name="connsiteX1" fmla="*/ 760508 w 1322233"/>
                <a:gd name="connsiteY1" fmla="*/ 189246 h 2430329"/>
                <a:gd name="connsiteX2" fmla="*/ 1322233 w 1322233"/>
                <a:gd name="connsiteY2" fmla="*/ 25322 h 2430329"/>
                <a:gd name="connsiteX3" fmla="*/ 1322233 w 1322233"/>
                <a:gd name="connsiteY3" fmla="*/ 2288090 h 2430329"/>
                <a:gd name="connsiteX4" fmla="*/ 753279 w 1322233"/>
                <a:gd name="connsiteY4" fmla="*/ 2430329 h 2430329"/>
                <a:gd name="connsiteX5" fmla="*/ 184325 w 1322233"/>
                <a:gd name="connsiteY5" fmla="*/ 2288090 h 2430329"/>
                <a:gd name="connsiteX6" fmla="*/ 144569 w 1322233"/>
                <a:gd name="connsiteY6" fmla="*/ 32551 h 2430329"/>
                <a:gd name="connsiteX0" fmla="*/ 144568 w 1322233"/>
                <a:gd name="connsiteY0" fmla="*/ 28937 h 2430329"/>
                <a:gd name="connsiteX1" fmla="*/ 749664 w 1322233"/>
                <a:gd name="connsiteY1" fmla="*/ 81866 h 2430329"/>
                <a:gd name="connsiteX2" fmla="*/ 1322233 w 1322233"/>
                <a:gd name="connsiteY2" fmla="*/ 25322 h 2430329"/>
                <a:gd name="connsiteX3" fmla="*/ 756894 w 1322233"/>
                <a:gd name="connsiteY3" fmla="*/ 189246 h 2430329"/>
                <a:gd name="connsiteX4" fmla="*/ 144568 w 1322233"/>
                <a:gd name="connsiteY4" fmla="*/ 28937 h 2430329"/>
                <a:gd name="connsiteX0" fmla="*/ 1322233 w 1322233"/>
                <a:gd name="connsiteY0" fmla="*/ 25322 h 2430329"/>
                <a:gd name="connsiteX1" fmla="*/ 753279 w 1322233"/>
                <a:gd name="connsiteY1" fmla="*/ 189246 h 2430329"/>
                <a:gd name="connsiteX2" fmla="*/ 198782 w 1322233"/>
                <a:gd name="connsiteY2" fmla="*/ 39778 h 2430329"/>
                <a:gd name="connsiteX3" fmla="*/ 749664 w 1322233"/>
                <a:gd name="connsiteY3" fmla="*/ 78252 h 2430329"/>
                <a:gd name="connsiteX4" fmla="*/ 1322233 w 1322233"/>
                <a:gd name="connsiteY4" fmla="*/ 25322 h 2430329"/>
                <a:gd name="connsiteX5" fmla="*/ 1322233 w 1322233"/>
                <a:gd name="connsiteY5" fmla="*/ 2288090 h 2430329"/>
                <a:gd name="connsiteX6" fmla="*/ 753279 w 1322233"/>
                <a:gd name="connsiteY6" fmla="*/ 2430329 h 2430329"/>
                <a:gd name="connsiteX7" fmla="*/ 184325 w 1322233"/>
                <a:gd name="connsiteY7" fmla="*/ 2288090 h 2430329"/>
                <a:gd name="connsiteX8" fmla="*/ 0 w 1322233"/>
                <a:gd name="connsiteY8" fmla="*/ 28936 h 2430329"/>
                <a:gd name="connsiteX0" fmla="*/ 144569 w 1322233"/>
                <a:gd name="connsiteY0" fmla="*/ 32551 h 2430329"/>
                <a:gd name="connsiteX1" fmla="*/ 760508 w 1322233"/>
                <a:gd name="connsiteY1" fmla="*/ 189246 h 2430329"/>
                <a:gd name="connsiteX2" fmla="*/ 1322233 w 1322233"/>
                <a:gd name="connsiteY2" fmla="*/ 25322 h 2430329"/>
                <a:gd name="connsiteX3" fmla="*/ 1322233 w 1322233"/>
                <a:gd name="connsiteY3" fmla="*/ 2288090 h 2430329"/>
                <a:gd name="connsiteX4" fmla="*/ 753279 w 1322233"/>
                <a:gd name="connsiteY4" fmla="*/ 2430329 h 2430329"/>
                <a:gd name="connsiteX5" fmla="*/ 184325 w 1322233"/>
                <a:gd name="connsiteY5" fmla="*/ 2288090 h 2430329"/>
                <a:gd name="connsiteX6" fmla="*/ 144569 w 1322233"/>
                <a:gd name="connsiteY6" fmla="*/ 32551 h 2430329"/>
                <a:gd name="connsiteX0" fmla="*/ 144568 w 1322233"/>
                <a:gd name="connsiteY0" fmla="*/ 28937 h 2430329"/>
                <a:gd name="connsiteX1" fmla="*/ 749664 w 1322233"/>
                <a:gd name="connsiteY1" fmla="*/ 81866 h 2430329"/>
                <a:gd name="connsiteX2" fmla="*/ 1322233 w 1322233"/>
                <a:gd name="connsiteY2" fmla="*/ 25322 h 2430329"/>
                <a:gd name="connsiteX3" fmla="*/ 756894 w 1322233"/>
                <a:gd name="connsiteY3" fmla="*/ 189246 h 2430329"/>
                <a:gd name="connsiteX4" fmla="*/ 144568 w 1322233"/>
                <a:gd name="connsiteY4" fmla="*/ 28937 h 2430329"/>
                <a:gd name="connsiteX0" fmla="*/ 1322233 w 1322233"/>
                <a:gd name="connsiteY0" fmla="*/ 25322 h 2430329"/>
                <a:gd name="connsiteX1" fmla="*/ 753279 w 1322233"/>
                <a:gd name="connsiteY1" fmla="*/ 189246 h 2430329"/>
                <a:gd name="connsiteX2" fmla="*/ 198782 w 1322233"/>
                <a:gd name="connsiteY2" fmla="*/ 39778 h 2430329"/>
                <a:gd name="connsiteX3" fmla="*/ 749664 w 1322233"/>
                <a:gd name="connsiteY3" fmla="*/ 78252 h 2430329"/>
                <a:gd name="connsiteX4" fmla="*/ 1322233 w 1322233"/>
                <a:gd name="connsiteY4" fmla="*/ 25322 h 2430329"/>
                <a:gd name="connsiteX5" fmla="*/ 1322233 w 1322233"/>
                <a:gd name="connsiteY5" fmla="*/ 2288090 h 2430329"/>
                <a:gd name="connsiteX6" fmla="*/ 753279 w 1322233"/>
                <a:gd name="connsiteY6" fmla="*/ 2430329 h 2430329"/>
                <a:gd name="connsiteX7" fmla="*/ 184325 w 1322233"/>
                <a:gd name="connsiteY7" fmla="*/ 2288090 h 2430329"/>
                <a:gd name="connsiteX8" fmla="*/ 0 w 1322233"/>
                <a:gd name="connsiteY8" fmla="*/ 28936 h 2430329"/>
                <a:gd name="connsiteX0" fmla="*/ 144569 w 1322233"/>
                <a:gd name="connsiteY0" fmla="*/ 32477 h 2430255"/>
                <a:gd name="connsiteX1" fmla="*/ 760508 w 1322233"/>
                <a:gd name="connsiteY1" fmla="*/ 189172 h 2430255"/>
                <a:gd name="connsiteX2" fmla="*/ 1322233 w 1322233"/>
                <a:gd name="connsiteY2" fmla="*/ 25248 h 2430255"/>
                <a:gd name="connsiteX3" fmla="*/ 1322233 w 1322233"/>
                <a:gd name="connsiteY3" fmla="*/ 2288016 h 2430255"/>
                <a:gd name="connsiteX4" fmla="*/ 753279 w 1322233"/>
                <a:gd name="connsiteY4" fmla="*/ 2430255 h 2430255"/>
                <a:gd name="connsiteX5" fmla="*/ 184325 w 1322233"/>
                <a:gd name="connsiteY5" fmla="*/ 2288016 h 2430255"/>
                <a:gd name="connsiteX6" fmla="*/ 144569 w 1322233"/>
                <a:gd name="connsiteY6" fmla="*/ 32477 h 2430255"/>
                <a:gd name="connsiteX0" fmla="*/ 144568 w 1322233"/>
                <a:gd name="connsiteY0" fmla="*/ 28863 h 2430255"/>
                <a:gd name="connsiteX1" fmla="*/ 749664 w 1322233"/>
                <a:gd name="connsiteY1" fmla="*/ 81792 h 2430255"/>
                <a:gd name="connsiteX2" fmla="*/ 1322233 w 1322233"/>
                <a:gd name="connsiteY2" fmla="*/ 25248 h 2430255"/>
                <a:gd name="connsiteX3" fmla="*/ 756894 w 1322233"/>
                <a:gd name="connsiteY3" fmla="*/ 189172 h 2430255"/>
                <a:gd name="connsiteX4" fmla="*/ 144568 w 1322233"/>
                <a:gd name="connsiteY4" fmla="*/ 28863 h 2430255"/>
                <a:gd name="connsiteX0" fmla="*/ 1322233 w 1322233"/>
                <a:gd name="connsiteY0" fmla="*/ 25248 h 2430255"/>
                <a:gd name="connsiteX1" fmla="*/ 753279 w 1322233"/>
                <a:gd name="connsiteY1" fmla="*/ 189172 h 2430255"/>
                <a:gd name="connsiteX2" fmla="*/ 198782 w 1322233"/>
                <a:gd name="connsiteY2" fmla="*/ 36090 h 2430255"/>
                <a:gd name="connsiteX3" fmla="*/ 749664 w 1322233"/>
                <a:gd name="connsiteY3" fmla="*/ 78178 h 2430255"/>
                <a:gd name="connsiteX4" fmla="*/ 1322233 w 1322233"/>
                <a:gd name="connsiteY4" fmla="*/ 25248 h 2430255"/>
                <a:gd name="connsiteX5" fmla="*/ 1322233 w 1322233"/>
                <a:gd name="connsiteY5" fmla="*/ 2288016 h 2430255"/>
                <a:gd name="connsiteX6" fmla="*/ 753279 w 1322233"/>
                <a:gd name="connsiteY6" fmla="*/ 2430255 h 2430255"/>
                <a:gd name="connsiteX7" fmla="*/ 184325 w 1322233"/>
                <a:gd name="connsiteY7" fmla="*/ 2288016 h 2430255"/>
                <a:gd name="connsiteX8" fmla="*/ 0 w 1322233"/>
                <a:gd name="connsiteY8" fmla="*/ 28862 h 2430255"/>
                <a:gd name="connsiteX0" fmla="*/ 144569 w 1322233"/>
                <a:gd name="connsiteY0" fmla="*/ 31850 h 2429628"/>
                <a:gd name="connsiteX1" fmla="*/ 760508 w 1322233"/>
                <a:gd name="connsiteY1" fmla="*/ 188545 h 2429628"/>
                <a:gd name="connsiteX2" fmla="*/ 1322233 w 1322233"/>
                <a:gd name="connsiteY2" fmla="*/ 24621 h 2429628"/>
                <a:gd name="connsiteX3" fmla="*/ 1322233 w 1322233"/>
                <a:gd name="connsiteY3" fmla="*/ 2287389 h 2429628"/>
                <a:gd name="connsiteX4" fmla="*/ 753279 w 1322233"/>
                <a:gd name="connsiteY4" fmla="*/ 2429628 h 2429628"/>
                <a:gd name="connsiteX5" fmla="*/ 184325 w 1322233"/>
                <a:gd name="connsiteY5" fmla="*/ 2287389 h 2429628"/>
                <a:gd name="connsiteX6" fmla="*/ 144569 w 1322233"/>
                <a:gd name="connsiteY6" fmla="*/ 31850 h 2429628"/>
                <a:gd name="connsiteX0" fmla="*/ 144568 w 1322233"/>
                <a:gd name="connsiteY0" fmla="*/ 28236 h 2429628"/>
                <a:gd name="connsiteX1" fmla="*/ 749664 w 1322233"/>
                <a:gd name="connsiteY1" fmla="*/ 81165 h 2429628"/>
                <a:gd name="connsiteX2" fmla="*/ 1322233 w 1322233"/>
                <a:gd name="connsiteY2" fmla="*/ 24621 h 2429628"/>
                <a:gd name="connsiteX3" fmla="*/ 756894 w 1322233"/>
                <a:gd name="connsiteY3" fmla="*/ 188545 h 2429628"/>
                <a:gd name="connsiteX4" fmla="*/ 144568 w 1322233"/>
                <a:gd name="connsiteY4" fmla="*/ 28236 h 2429628"/>
                <a:gd name="connsiteX0" fmla="*/ 1322233 w 1322233"/>
                <a:gd name="connsiteY0" fmla="*/ 24621 h 2429628"/>
                <a:gd name="connsiteX1" fmla="*/ 753279 w 1322233"/>
                <a:gd name="connsiteY1" fmla="*/ 188545 h 2429628"/>
                <a:gd name="connsiteX2" fmla="*/ 198782 w 1322233"/>
                <a:gd name="connsiteY2" fmla="*/ 35463 h 2429628"/>
                <a:gd name="connsiteX3" fmla="*/ 749664 w 1322233"/>
                <a:gd name="connsiteY3" fmla="*/ 77551 h 2429628"/>
                <a:gd name="connsiteX4" fmla="*/ 1322233 w 1322233"/>
                <a:gd name="connsiteY4" fmla="*/ 24621 h 2429628"/>
                <a:gd name="connsiteX5" fmla="*/ 1322233 w 1322233"/>
                <a:gd name="connsiteY5" fmla="*/ 2287389 h 2429628"/>
                <a:gd name="connsiteX6" fmla="*/ 753279 w 1322233"/>
                <a:gd name="connsiteY6" fmla="*/ 2429628 h 2429628"/>
                <a:gd name="connsiteX7" fmla="*/ 184325 w 1322233"/>
                <a:gd name="connsiteY7" fmla="*/ 2287389 h 2429628"/>
                <a:gd name="connsiteX8" fmla="*/ 0 w 1322233"/>
                <a:gd name="connsiteY8" fmla="*/ 28235 h 2429628"/>
                <a:gd name="connsiteX0" fmla="*/ 144569 w 1322233"/>
                <a:gd name="connsiteY0" fmla="*/ 31850 h 2429628"/>
                <a:gd name="connsiteX1" fmla="*/ 760508 w 1322233"/>
                <a:gd name="connsiteY1" fmla="*/ 188545 h 2429628"/>
                <a:gd name="connsiteX2" fmla="*/ 1322233 w 1322233"/>
                <a:gd name="connsiteY2" fmla="*/ 24621 h 2429628"/>
                <a:gd name="connsiteX3" fmla="*/ 1322233 w 1322233"/>
                <a:gd name="connsiteY3" fmla="*/ 2287389 h 2429628"/>
                <a:gd name="connsiteX4" fmla="*/ 753279 w 1322233"/>
                <a:gd name="connsiteY4" fmla="*/ 2429628 h 2429628"/>
                <a:gd name="connsiteX5" fmla="*/ 184325 w 1322233"/>
                <a:gd name="connsiteY5" fmla="*/ 2287389 h 2429628"/>
                <a:gd name="connsiteX6" fmla="*/ 144569 w 1322233"/>
                <a:gd name="connsiteY6" fmla="*/ 31850 h 2429628"/>
                <a:gd name="connsiteX0" fmla="*/ 144568 w 1322233"/>
                <a:gd name="connsiteY0" fmla="*/ 28236 h 2429628"/>
                <a:gd name="connsiteX1" fmla="*/ 749664 w 1322233"/>
                <a:gd name="connsiteY1" fmla="*/ 81165 h 2429628"/>
                <a:gd name="connsiteX2" fmla="*/ 1322233 w 1322233"/>
                <a:gd name="connsiteY2" fmla="*/ 24621 h 2429628"/>
                <a:gd name="connsiteX3" fmla="*/ 756894 w 1322233"/>
                <a:gd name="connsiteY3" fmla="*/ 188545 h 2429628"/>
                <a:gd name="connsiteX4" fmla="*/ 144568 w 1322233"/>
                <a:gd name="connsiteY4" fmla="*/ 28236 h 2429628"/>
                <a:gd name="connsiteX0" fmla="*/ 1322233 w 1322233"/>
                <a:gd name="connsiteY0" fmla="*/ 24621 h 2429628"/>
                <a:gd name="connsiteX1" fmla="*/ 753279 w 1322233"/>
                <a:gd name="connsiteY1" fmla="*/ 188545 h 2429628"/>
                <a:gd name="connsiteX2" fmla="*/ 198782 w 1322233"/>
                <a:gd name="connsiteY2" fmla="*/ 35463 h 2429628"/>
                <a:gd name="connsiteX3" fmla="*/ 749664 w 1322233"/>
                <a:gd name="connsiteY3" fmla="*/ 77551 h 2429628"/>
                <a:gd name="connsiteX4" fmla="*/ 1322233 w 1322233"/>
                <a:gd name="connsiteY4" fmla="*/ 24621 h 2429628"/>
                <a:gd name="connsiteX5" fmla="*/ 1322233 w 1322233"/>
                <a:gd name="connsiteY5" fmla="*/ 2287389 h 2429628"/>
                <a:gd name="connsiteX6" fmla="*/ 753279 w 1322233"/>
                <a:gd name="connsiteY6" fmla="*/ 2429628 h 2429628"/>
                <a:gd name="connsiteX7" fmla="*/ 184325 w 1322233"/>
                <a:gd name="connsiteY7" fmla="*/ 2287389 h 2429628"/>
                <a:gd name="connsiteX8" fmla="*/ 0 w 1322233"/>
                <a:gd name="connsiteY8" fmla="*/ 28235 h 2429628"/>
                <a:gd name="connsiteX0" fmla="*/ 144569 w 1322233"/>
                <a:gd name="connsiteY0" fmla="*/ 31992 h 2429770"/>
                <a:gd name="connsiteX1" fmla="*/ 760508 w 1322233"/>
                <a:gd name="connsiteY1" fmla="*/ 188687 h 2429770"/>
                <a:gd name="connsiteX2" fmla="*/ 1322233 w 1322233"/>
                <a:gd name="connsiteY2" fmla="*/ 24763 h 2429770"/>
                <a:gd name="connsiteX3" fmla="*/ 1322233 w 1322233"/>
                <a:gd name="connsiteY3" fmla="*/ 2287531 h 2429770"/>
                <a:gd name="connsiteX4" fmla="*/ 753279 w 1322233"/>
                <a:gd name="connsiteY4" fmla="*/ 2429770 h 2429770"/>
                <a:gd name="connsiteX5" fmla="*/ 184325 w 1322233"/>
                <a:gd name="connsiteY5" fmla="*/ 2287531 h 2429770"/>
                <a:gd name="connsiteX6" fmla="*/ 144569 w 1322233"/>
                <a:gd name="connsiteY6" fmla="*/ 31992 h 2429770"/>
                <a:gd name="connsiteX0" fmla="*/ 195168 w 1322233"/>
                <a:gd name="connsiteY0" fmla="*/ 35606 h 2429770"/>
                <a:gd name="connsiteX1" fmla="*/ 749664 w 1322233"/>
                <a:gd name="connsiteY1" fmla="*/ 81307 h 2429770"/>
                <a:gd name="connsiteX2" fmla="*/ 1322233 w 1322233"/>
                <a:gd name="connsiteY2" fmla="*/ 24763 h 2429770"/>
                <a:gd name="connsiteX3" fmla="*/ 756894 w 1322233"/>
                <a:gd name="connsiteY3" fmla="*/ 188687 h 2429770"/>
                <a:gd name="connsiteX4" fmla="*/ 195168 w 1322233"/>
                <a:gd name="connsiteY4" fmla="*/ 35606 h 2429770"/>
                <a:gd name="connsiteX0" fmla="*/ 1322233 w 1322233"/>
                <a:gd name="connsiteY0" fmla="*/ 24763 h 2429770"/>
                <a:gd name="connsiteX1" fmla="*/ 753279 w 1322233"/>
                <a:gd name="connsiteY1" fmla="*/ 188687 h 2429770"/>
                <a:gd name="connsiteX2" fmla="*/ 198782 w 1322233"/>
                <a:gd name="connsiteY2" fmla="*/ 35605 h 2429770"/>
                <a:gd name="connsiteX3" fmla="*/ 749664 w 1322233"/>
                <a:gd name="connsiteY3" fmla="*/ 77693 h 2429770"/>
                <a:gd name="connsiteX4" fmla="*/ 1322233 w 1322233"/>
                <a:gd name="connsiteY4" fmla="*/ 24763 h 2429770"/>
                <a:gd name="connsiteX5" fmla="*/ 1322233 w 1322233"/>
                <a:gd name="connsiteY5" fmla="*/ 2287531 h 2429770"/>
                <a:gd name="connsiteX6" fmla="*/ 753279 w 1322233"/>
                <a:gd name="connsiteY6" fmla="*/ 2429770 h 2429770"/>
                <a:gd name="connsiteX7" fmla="*/ 184325 w 1322233"/>
                <a:gd name="connsiteY7" fmla="*/ 2287531 h 2429770"/>
                <a:gd name="connsiteX8" fmla="*/ 0 w 1322233"/>
                <a:gd name="connsiteY8" fmla="*/ 28377 h 2429770"/>
                <a:gd name="connsiteX0" fmla="*/ 144569 w 1322233"/>
                <a:gd name="connsiteY0" fmla="*/ 31992 h 2429770"/>
                <a:gd name="connsiteX1" fmla="*/ 760508 w 1322233"/>
                <a:gd name="connsiteY1" fmla="*/ 188687 h 2429770"/>
                <a:gd name="connsiteX2" fmla="*/ 1322233 w 1322233"/>
                <a:gd name="connsiteY2" fmla="*/ 24763 h 2429770"/>
                <a:gd name="connsiteX3" fmla="*/ 1322233 w 1322233"/>
                <a:gd name="connsiteY3" fmla="*/ 2287531 h 2429770"/>
                <a:gd name="connsiteX4" fmla="*/ 753279 w 1322233"/>
                <a:gd name="connsiteY4" fmla="*/ 2429770 h 2429770"/>
                <a:gd name="connsiteX5" fmla="*/ 184325 w 1322233"/>
                <a:gd name="connsiteY5" fmla="*/ 2287531 h 2429770"/>
                <a:gd name="connsiteX6" fmla="*/ 144569 w 1322233"/>
                <a:gd name="connsiteY6" fmla="*/ 31992 h 2429770"/>
                <a:gd name="connsiteX0" fmla="*/ 195168 w 1322233"/>
                <a:gd name="connsiteY0" fmla="*/ 35606 h 2429770"/>
                <a:gd name="connsiteX1" fmla="*/ 749664 w 1322233"/>
                <a:gd name="connsiteY1" fmla="*/ 81307 h 2429770"/>
                <a:gd name="connsiteX2" fmla="*/ 1322233 w 1322233"/>
                <a:gd name="connsiteY2" fmla="*/ 24763 h 2429770"/>
                <a:gd name="connsiteX3" fmla="*/ 756894 w 1322233"/>
                <a:gd name="connsiteY3" fmla="*/ 188687 h 2429770"/>
                <a:gd name="connsiteX4" fmla="*/ 195168 w 1322233"/>
                <a:gd name="connsiteY4" fmla="*/ 35606 h 2429770"/>
                <a:gd name="connsiteX0" fmla="*/ 1322233 w 1322233"/>
                <a:gd name="connsiteY0" fmla="*/ 24763 h 2429770"/>
                <a:gd name="connsiteX1" fmla="*/ 753279 w 1322233"/>
                <a:gd name="connsiteY1" fmla="*/ 188687 h 2429770"/>
                <a:gd name="connsiteX2" fmla="*/ 198782 w 1322233"/>
                <a:gd name="connsiteY2" fmla="*/ 35605 h 2429770"/>
                <a:gd name="connsiteX3" fmla="*/ 749664 w 1322233"/>
                <a:gd name="connsiteY3" fmla="*/ 77693 h 2429770"/>
                <a:gd name="connsiteX4" fmla="*/ 1322233 w 1322233"/>
                <a:gd name="connsiteY4" fmla="*/ 24763 h 2429770"/>
                <a:gd name="connsiteX5" fmla="*/ 1322233 w 1322233"/>
                <a:gd name="connsiteY5" fmla="*/ 2287531 h 2429770"/>
                <a:gd name="connsiteX6" fmla="*/ 753279 w 1322233"/>
                <a:gd name="connsiteY6" fmla="*/ 2429770 h 2429770"/>
                <a:gd name="connsiteX7" fmla="*/ 184325 w 1322233"/>
                <a:gd name="connsiteY7" fmla="*/ 2287531 h 2429770"/>
                <a:gd name="connsiteX8" fmla="*/ 0 w 1322233"/>
                <a:gd name="connsiteY8" fmla="*/ 28377 h 2429770"/>
                <a:gd name="connsiteX0" fmla="*/ 144569 w 1322233"/>
                <a:gd name="connsiteY0" fmla="*/ 31992 h 2429770"/>
                <a:gd name="connsiteX1" fmla="*/ 760508 w 1322233"/>
                <a:gd name="connsiteY1" fmla="*/ 188687 h 2429770"/>
                <a:gd name="connsiteX2" fmla="*/ 1322233 w 1322233"/>
                <a:gd name="connsiteY2" fmla="*/ 24763 h 2429770"/>
                <a:gd name="connsiteX3" fmla="*/ 1322233 w 1322233"/>
                <a:gd name="connsiteY3" fmla="*/ 2287531 h 2429770"/>
                <a:gd name="connsiteX4" fmla="*/ 753279 w 1322233"/>
                <a:gd name="connsiteY4" fmla="*/ 2429770 h 2429770"/>
                <a:gd name="connsiteX5" fmla="*/ 184325 w 1322233"/>
                <a:gd name="connsiteY5" fmla="*/ 2287531 h 2429770"/>
                <a:gd name="connsiteX6" fmla="*/ 144569 w 1322233"/>
                <a:gd name="connsiteY6" fmla="*/ 31992 h 2429770"/>
                <a:gd name="connsiteX0" fmla="*/ 195168 w 1322233"/>
                <a:gd name="connsiteY0" fmla="*/ 35606 h 2429770"/>
                <a:gd name="connsiteX1" fmla="*/ 749664 w 1322233"/>
                <a:gd name="connsiteY1" fmla="*/ 81307 h 2429770"/>
                <a:gd name="connsiteX2" fmla="*/ 1322233 w 1322233"/>
                <a:gd name="connsiteY2" fmla="*/ 24763 h 2429770"/>
                <a:gd name="connsiteX3" fmla="*/ 756894 w 1322233"/>
                <a:gd name="connsiteY3" fmla="*/ 188687 h 2429770"/>
                <a:gd name="connsiteX4" fmla="*/ 195168 w 1322233"/>
                <a:gd name="connsiteY4" fmla="*/ 35606 h 2429770"/>
                <a:gd name="connsiteX0" fmla="*/ 1322233 w 1322233"/>
                <a:gd name="connsiteY0" fmla="*/ 24763 h 2429770"/>
                <a:gd name="connsiteX1" fmla="*/ 753279 w 1322233"/>
                <a:gd name="connsiteY1" fmla="*/ 188687 h 2429770"/>
                <a:gd name="connsiteX2" fmla="*/ 198782 w 1322233"/>
                <a:gd name="connsiteY2" fmla="*/ 35605 h 2429770"/>
                <a:gd name="connsiteX3" fmla="*/ 749664 w 1322233"/>
                <a:gd name="connsiteY3" fmla="*/ 77693 h 2429770"/>
                <a:gd name="connsiteX4" fmla="*/ 1322233 w 1322233"/>
                <a:gd name="connsiteY4" fmla="*/ 24763 h 2429770"/>
                <a:gd name="connsiteX5" fmla="*/ 1322233 w 1322233"/>
                <a:gd name="connsiteY5" fmla="*/ 2287531 h 2429770"/>
                <a:gd name="connsiteX6" fmla="*/ 753279 w 1322233"/>
                <a:gd name="connsiteY6" fmla="*/ 2429770 h 2429770"/>
                <a:gd name="connsiteX7" fmla="*/ 184325 w 1322233"/>
                <a:gd name="connsiteY7" fmla="*/ 2287531 h 2429770"/>
                <a:gd name="connsiteX8" fmla="*/ 0 w 1322233"/>
                <a:gd name="connsiteY8" fmla="*/ 28377 h 2429770"/>
                <a:gd name="connsiteX0" fmla="*/ 202396 w 1322233"/>
                <a:gd name="connsiteY0" fmla="*/ 35606 h 2429770"/>
                <a:gd name="connsiteX1" fmla="*/ 760508 w 1322233"/>
                <a:gd name="connsiteY1" fmla="*/ 188687 h 2429770"/>
                <a:gd name="connsiteX2" fmla="*/ 1322233 w 1322233"/>
                <a:gd name="connsiteY2" fmla="*/ 24763 h 2429770"/>
                <a:gd name="connsiteX3" fmla="*/ 1322233 w 1322233"/>
                <a:gd name="connsiteY3" fmla="*/ 2287531 h 2429770"/>
                <a:gd name="connsiteX4" fmla="*/ 753279 w 1322233"/>
                <a:gd name="connsiteY4" fmla="*/ 2429770 h 2429770"/>
                <a:gd name="connsiteX5" fmla="*/ 184325 w 1322233"/>
                <a:gd name="connsiteY5" fmla="*/ 2287531 h 2429770"/>
                <a:gd name="connsiteX6" fmla="*/ 202396 w 1322233"/>
                <a:gd name="connsiteY6" fmla="*/ 35606 h 2429770"/>
                <a:gd name="connsiteX0" fmla="*/ 195168 w 1322233"/>
                <a:gd name="connsiteY0" fmla="*/ 35606 h 2429770"/>
                <a:gd name="connsiteX1" fmla="*/ 749664 w 1322233"/>
                <a:gd name="connsiteY1" fmla="*/ 81307 h 2429770"/>
                <a:gd name="connsiteX2" fmla="*/ 1322233 w 1322233"/>
                <a:gd name="connsiteY2" fmla="*/ 24763 h 2429770"/>
                <a:gd name="connsiteX3" fmla="*/ 756894 w 1322233"/>
                <a:gd name="connsiteY3" fmla="*/ 188687 h 2429770"/>
                <a:gd name="connsiteX4" fmla="*/ 195168 w 1322233"/>
                <a:gd name="connsiteY4" fmla="*/ 35606 h 2429770"/>
                <a:gd name="connsiteX0" fmla="*/ 1322233 w 1322233"/>
                <a:gd name="connsiteY0" fmla="*/ 24763 h 2429770"/>
                <a:gd name="connsiteX1" fmla="*/ 753279 w 1322233"/>
                <a:gd name="connsiteY1" fmla="*/ 188687 h 2429770"/>
                <a:gd name="connsiteX2" fmla="*/ 198782 w 1322233"/>
                <a:gd name="connsiteY2" fmla="*/ 35605 h 2429770"/>
                <a:gd name="connsiteX3" fmla="*/ 749664 w 1322233"/>
                <a:gd name="connsiteY3" fmla="*/ 77693 h 2429770"/>
                <a:gd name="connsiteX4" fmla="*/ 1322233 w 1322233"/>
                <a:gd name="connsiteY4" fmla="*/ 24763 h 2429770"/>
                <a:gd name="connsiteX5" fmla="*/ 1322233 w 1322233"/>
                <a:gd name="connsiteY5" fmla="*/ 2287531 h 2429770"/>
                <a:gd name="connsiteX6" fmla="*/ 753279 w 1322233"/>
                <a:gd name="connsiteY6" fmla="*/ 2429770 h 2429770"/>
                <a:gd name="connsiteX7" fmla="*/ 184325 w 1322233"/>
                <a:gd name="connsiteY7" fmla="*/ 2287531 h 2429770"/>
                <a:gd name="connsiteX8" fmla="*/ 0 w 1322233"/>
                <a:gd name="connsiteY8" fmla="*/ 28377 h 2429770"/>
                <a:gd name="connsiteX0" fmla="*/ 18071 w 1137908"/>
                <a:gd name="connsiteY0" fmla="*/ 35606 h 2429770"/>
                <a:gd name="connsiteX1" fmla="*/ 576183 w 1137908"/>
                <a:gd name="connsiteY1" fmla="*/ 188687 h 2429770"/>
                <a:gd name="connsiteX2" fmla="*/ 1137908 w 1137908"/>
                <a:gd name="connsiteY2" fmla="*/ 24763 h 2429770"/>
                <a:gd name="connsiteX3" fmla="*/ 1137908 w 1137908"/>
                <a:gd name="connsiteY3" fmla="*/ 2287531 h 2429770"/>
                <a:gd name="connsiteX4" fmla="*/ 568954 w 1137908"/>
                <a:gd name="connsiteY4" fmla="*/ 2429770 h 2429770"/>
                <a:gd name="connsiteX5" fmla="*/ 0 w 1137908"/>
                <a:gd name="connsiteY5" fmla="*/ 2287531 h 2429770"/>
                <a:gd name="connsiteX6" fmla="*/ 18071 w 1137908"/>
                <a:gd name="connsiteY6" fmla="*/ 35606 h 2429770"/>
                <a:gd name="connsiteX0" fmla="*/ 10843 w 1137908"/>
                <a:gd name="connsiteY0" fmla="*/ 35606 h 2429770"/>
                <a:gd name="connsiteX1" fmla="*/ 565339 w 1137908"/>
                <a:gd name="connsiteY1" fmla="*/ 81307 h 2429770"/>
                <a:gd name="connsiteX2" fmla="*/ 1137908 w 1137908"/>
                <a:gd name="connsiteY2" fmla="*/ 24763 h 2429770"/>
                <a:gd name="connsiteX3" fmla="*/ 572569 w 1137908"/>
                <a:gd name="connsiteY3" fmla="*/ 188687 h 2429770"/>
                <a:gd name="connsiteX4" fmla="*/ 10843 w 1137908"/>
                <a:gd name="connsiteY4" fmla="*/ 35606 h 2429770"/>
                <a:gd name="connsiteX0" fmla="*/ 1137908 w 1137908"/>
                <a:gd name="connsiteY0" fmla="*/ 24763 h 2429770"/>
                <a:gd name="connsiteX1" fmla="*/ 568954 w 1137908"/>
                <a:gd name="connsiteY1" fmla="*/ 188687 h 2429770"/>
                <a:gd name="connsiteX2" fmla="*/ 14457 w 1137908"/>
                <a:gd name="connsiteY2" fmla="*/ 35605 h 2429770"/>
                <a:gd name="connsiteX3" fmla="*/ 565339 w 1137908"/>
                <a:gd name="connsiteY3" fmla="*/ 77693 h 2429770"/>
                <a:gd name="connsiteX4" fmla="*/ 1137908 w 1137908"/>
                <a:gd name="connsiteY4" fmla="*/ 24763 h 2429770"/>
                <a:gd name="connsiteX5" fmla="*/ 1137908 w 1137908"/>
                <a:gd name="connsiteY5" fmla="*/ 2287531 h 2429770"/>
                <a:gd name="connsiteX6" fmla="*/ 568954 w 1137908"/>
                <a:gd name="connsiteY6" fmla="*/ 2429770 h 2429770"/>
                <a:gd name="connsiteX7" fmla="*/ 0 w 1137908"/>
                <a:gd name="connsiteY7" fmla="*/ 2287531 h 2429770"/>
                <a:gd name="connsiteX8" fmla="*/ 21686 w 1137908"/>
                <a:gd name="connsiteY8" fmla="*/ 31991 h 2429770"/>
                <a:gd name="connsiteX0" fmla="*/ 18071 w 1137908"/>
                <a:gd name="connsiteY0" fmla="*/ 35606 h 2429770"/>
                <a:gd name="connsiteX1" fmla="*/ 576183 w 1137908"/>
                <a:gd name="connsiteY1" fmla="*/ 188687 h 2429770"/>
                <a:gd name="connsiteX2" fmla="*/ 1137908 w 1137908"/>
                <a:gd name="connsiteY2" fmla="*/ 24763 h 2429770"/>
                <a:gd name="connsiteX3" fmla="*/ 1137908 w 1137908"/>
                <a:gd name="connsiteY3" fmla="*/ 2287531 h 2429770"/>
                <a:gd name="connsiteX4" fmla="*/ 568954 w 1137908"/>
                <a:gd name="connsiteY4" fmla="*/ 2429770 h 2429770"/>
                <a:gd name="connsiteX5" fmla="*/ 0 w 1137908"/>
                <a:gd name="connsiteY5" fmla="*/ 2287531 h 2429770"/>
                <a:gd name="connsiteX6" fmla="*/ 18071 w 1137908"/>
                <a:gd name="connsiteY6" fmla="*/ 35606 h 2429770"/>
                <a:gd name="connsiteX0" fmla="*/ 10843 w 1137908"/>
                <a:gd name="connsiteY0" fmla="*/ 35606 h 2429770"/>
                <a:gd name="connsiteX1" fmla="*/ 565339 w 1137908"/>
                <a:gd name="connsiteY1" fmla="*/ 81307 h 2429770"/>
                <a:gd name="connsiteX2" fmla="*/ 1137908 w 1137908"/>
                <a:gd name="connsiteY2" fmla="*/ 24763 h 2429770"/>
                <a:gd name="connsiteX3" fmla="*/ 572569 w 1137908"/>
                <a:gd name="connsiteY3" fmla="*/ 188687 h 2429770"/>
                <a:gd name="connsiteX4" fmla="*/ 10843 w 1137908"/>
                <a:gd name="connsiteY4" fmla="*/ 35606 h 2429770"/>
                <a:gd name="connsiteX0" fmla="*/ 1137908 w 1137908"/>
                <a:gd name="connsiteY0" fmla="*/ 24763 h 2429770"/>
                <a:gd name="connsiteX1" fmla="*/ 568954 w 1137908"/>
                <a:gd name="connsiteY1" fmla="*/ 188687 h 2429770"/>
                <a:gd name="connsiteX2" fmla="*/ 14457 w 1137908"/>
                <a:gd name="connsiteY2" fmla="*/ 35605 h 2429770"/>
                <a:gd name="connsiteX3" fmla="*/ 565339 w 1137908"/>
                <a:gd name="connsiteY3" fmla="*/ 77693 h 2429770"/>
                <a:gd name="connsiteX4" fmla="*/ 1137908 w 1137908"/>
                <a:gd name="connsiteY4" fmla="*/ 24763 h 2429770"/>
                <a:gd name="connsiteX5" fmla="*/ 1137908 w 1137908"/>
                <a:gd name="connsiteY5" fmla="*/ 2287531 h 2429770"/>
                <a:gd name="connsiteX6" fmla="*/ 568954 w 1137908"/>
                <a:gd name="connsiteY6" fmla="*/ 2429770 h 2429770"/>
                <a:gd name="connsiteX7" fmla="*/ 0 w 1137908"/>
                <a:gd name="connsiteY7" fmla="*/ 2287531 h 2429770"/>
                <a:gd name="connsiteX8" fmla="*/ 14458 w 1137908"/>
                <a:gd name="connsiteY8" fmla="*/ 31991 h 2429770"/>
                <a:gd name="connsiteX0" fmla="*/ 27028 w 1146865"/>
                <a:gd name="connsiteY0" fmla="*/ 35606 h 2429770"/>
                <a:gd name="connsiteX1" fmla="*/ 585140 w 1146865"/>
                <a:gd name="connsiteY1" fmla="*/ 188687 h 2429770"/>
                <a:gd name="connsiteX2" fmla="*/ 1146865 w 1146865"/>
                <a:gd name="connsiteY2" fmla="*/ 24763 h 2429770"/>
                <a:gd name="connsiteX3" fmla="*/ 1146865 w 1146865"/>
                <a:gd name="connsiteY3" fmla="*/ 2287531 h 2429770"/>
                <a:gd name="connsiteX4" fmla="*/ 577911 w 1146865"/>
                <a:gd name="connsiteY4" fmla="*/ 2429770 h 2429770"/>
                <a:gd name="connsiteX5" fmla="*/ 8957 w 1146865"/>
                <a:gd name="connsiteY5" fmla="*/ 2287531 h 2429770"/>
                <a:gd name="connsiteX6" fmla="*/ 27028 w 1146865"/>
                <a:gd name="connsiteY6" fmla="*/ 35606 h 2429770"/>
                <a:gd name="connsiteX0" fmla="*/ 19800 w 1146865"/>
                <a:gd name="connsiteY0" fmla="*/ 35606 h 2429770"/>
                <a:gd name="connsiteX1" fmla="*/ 574296 w 1146865"/>
                <a:gd name="connsiteY1" fmla="*/ 81307 h 2429770"/>
                <a:gd name="connsiteX2" fmla="*/ 1146865 w 1146865"/>
                <a:gd name="connsiteY2" fmla="*/ 24763 h 2429770"/>
                <a:gd name="connsiteX3" fmla="*/ 581526 w 1146865"/>
                <a:gd name="connsiteY3" fmla="*/ 188687 h 2429770"/>
                <a:gd name="connsiteX4" fmla="*/ 19800 w 1146865"/>
                <a:gd name="connsiteY4" fmla="*/ 35606 h 2429770"/>
                <a:gd name="connsiteX0" fmla="*/ 1146865 w 1146865"/>
                <a:gd name="connsiteY0" fmla="*/ 24763 h 2429770"/>
                <a:gd name="connsiteX1" fmla="*/ 577911 w 1146865"/>
                <a:gd name="connsiteY1" fmla="*/ 188687 h 2429770"/>
                <a:gd name="connsiteX2" fmla="*/ 23414 w 1146865"/>
                <a:gd name="connsiteY2" fmla="*/ 35605 h 2429770"/>
                <a:gd name="connsiteX3" fmla="*/ 574296 w 1146865"/>
                <a:gd name="connsiteY3" fmla="*/ 77693 h 2429770"/>
                <a:gd name="connsiteX4" fmla="*/ 1146865 w 1146865"/>
                <a:gd name="connsiteY4" fmla="*/ 24763 h 2429770"/>
                <a:gd name="connsiteX5" fmla="*/ 1146865 w 1146865"/>
                <a:gd name="connsiteY5" fmla="*/ 2287531 h 2429770"/>
                <a:gd name="connsiteX6" fmla="*/ 577911 w 1146865"/>
                <a:gd name="connsiteY6" fmla="*/ 2429770 h 2429770"/>
                <a:gd name="connsiteX7" fmla="*/ 8957 w 1146865"/>
                <a:gd name="connsiteY7" fmla="*/ 2287531 h 2429770"/>
                <a:gd name="connsiteX8" fmla="*/ 837 w 1146865"/>
                <a:gd name="connsiteY8" fmla="*/ 31991 h 2429770"/>
                <a:gd name="connsiteX0" fmla="*/ 48801 w 1168638"/>
                <a:gd name="connsiteY0" fmla="*/ 36090 h 2430254"/>
                <a:gd name="connsiteX1" fmla="*/ 606913 w 1168638"/>
                <a:gd name="connsiteY1" fmla="*/ 189171 h 2430254"/>
                <a:gd name="connsiteX2" fmla="*/ 1168638 w 1168638"/>
                <a:gd name="connsiteY2" fmla="*/ 25247 h 2430254"/>
                <a:gd name="connsiteX3" fmla="*/ 1168638 w 1168638"/>
                <a:gd name="connsiteY3" fmla="*/ 2288015 h 2430254"/>
                <a:gd name="connsiteX4" fmla="*/ 599684 w 1168638"/>
                <a:gd name="connsiteY4" fmla="*/ 2430254 h 2430254"/>
                <a:gd name="connsiteX5" fmla="*/ 30730 w 1168638"/>
                <a:gd name="connsiteY5" fmla="*/ 2288015 h 2430254"/>
                <a:gd name="connsiteX6" fmla="*/ 48801 w 1168638"/>
                <a:gd name="connsiteY6" fmla="*/ 36090 h 2430254"/>
                <a:gd name="connsiteX0" fmla="*/ 41573 w 1168638"/>
                <a:gd name="connsiteY0" fmla="*/ 36090 h 2430254"/>
                <a:gd name="connsiteX1" fmla="*/ 596069 w 1168638"/>
                <a:gd name="connsiteY1" fmla="*/ 81791 h 2430254"/>
                <a:gd name="connsiteX2" fmla="*/ 1168638 w 1168638"/>
                <a:gd name="connsiteY2" fmla="*/ 25247 h 2430254"/>
                <a:gd name="connsiteX3" fmla="*/ 603299 w 1168638"/>
                <a:gd name="connsiteY3" fmla="*/ 189171 h 2430254"/>
                <a:gd name="connsiteX4" fmla="*/ 41573 w 1168638"/>
                <a:gd name="connsiteY4" fmla="*/ 36090 h 2430254"/>
                <a:gd name="connsiteX0" fmla="*/ 1168638 w 1168638"/>
                <a:gd name="connsiteY0" fmla="*/ 25247 h 2430254"/>
                <a:gd name="connsiteX1" fmla="*/ 599684 w 1168638"/>
                <a:gd name="connsiteY1" fmla="*/ 189171 h 2430254"/>
                <a:gd name="connsiteX2" fmla="*/ 32 w 1168638"/>
                <a:gd name="connsiteY2" fmla="*/ 36089 h 2430254"/>
                <a:gd name="connsiteX3" fmla="*/ 596069 w 1168638"/>
                <a:gd name="connsiteY3" fmla="*/ 78177 h 2430254"/>
                <a:gd name="connsiteX4" fmla="*/ 1168638 w 1168638"/>
                <a:gd name="connsiteY4" fmla="*/ 25247 h 2430254"/>
                <a:gd name="connsiteX5" fmla="*/ 1168638 w 1168638"/>
                <a:gd name="connsiteY5" fmla="*/ 2288015 h 2430254"/>
                <a:gd name="connsiteX6" fmla="*/ 599684 w 1168638"/>
                <a:gd name="connsiteY6" fmla="*/ 2430254 h 2430254"/>
                <a:gd name="connsiteX7" fmla="*/ 30730 w 1168638"/>
                <a:gd name="connsiteY7" fmla="*/ 2288015 h 2430254"/>
                <a:gd name="connsiteX8" fmla="*/ 22610 w 1168638"/>
                <a:gd name="connsiteY8" fmla="*/ 32475 h 2430254"/>
                <a:gd name="connsiteX0" fmla="*/ 48801 w 1168638"/>
                <a:gd name="connsiteY0" fmla="*/ 36090 h 2430254"/>
                <a:gd name="connsiteX1" fmla="*/ 606913 w 1168638"/>
                <a:gd name="connsiteY1" fmla="*/ 189171 h 2430254"/>
                <a:gd name="connsiteX2" fmla="*/ 1168638 w 1168638"/>
                <a:gd name="connsiteY2" fmla="*/ 25247 h 2430254"/>
                <a:gd name="connsiteX3" fmla="*/ 1168638 w 1168638"/>
                <a:gd name="connsiteY3" fmla="*/ 2288015 h 2430254"/>
                <a:gd name="connsiteX4" fmla="*/ 599684 w 1168638"/>
                <a:gd name="connsiteY4" fmla="*/ 2430254 h 2430254"/>
                <a:gd name="connsiteX5" fmla="*/ 30730 w 1168638"/>
                <a:gd name="connsiteY5" fmla="*/ 2288015 h 2430254"/>
                <a:gd name="connsiteX6" fmla="*/ 48801 w 1168638"/>
                <a:gd name="connsiteY6" fmla="*/ 36090 h 2430254"/>
                <a:gd name="connsiteX0" fmla="*/ 7706 w 1168638"/>
                <a:gd name="connsiteY0" fmla="*/ 36090 h 2430254"/>
                <a:gd name="connsiteX1" fmla="*/ 596069 w 1168638"/>
                <a:gd name="connsiteY1" fmla="*/ 81791 h 2430254"/>
                <a:gd name="connsiteX2" fmla="*/ 1168638 w 1168638"/>
                <a:gd name="connsiteY2" fmla="*/ 25247 h 2430254"/>
                <a:gd name="connsiteX3" fmla="*/ 603299 w 1168638"/>
                <a:gd name="connsiteY3" fmla="*/ 189171 h 2430254"/>
                <a:gd name="connsiteX4" fmla="*/ 7706 w 1168638"/>
                <a:gd name="connsiteY4" fmla="*/ 36090 h 2430254"/>
                <a:gd name="connsiteX0" fmla="*/ 1168638 w 1168638"/>
                <a:gd name="connsiteY0" fmla="*/ 25247 h 2430254"/>
                <a:gd name="connsiteX1" fmla="*/ 599684 w 1168638"/>
                <a:gd name="connsiteY1" fmla="*/ 189171 h 2430254"/>
                <a:gd name="connsiteX2" fmla="*/ 32 w 1168638"/>
                <a:gd name="connsiteY2" fmla="*/ 36089 h 2430254"/>
                <a:gd name="connsiteX3" fmla="*/ 596069 w 1168638"/>
                <a:gd name="connsiteY3" fmla="*/ 78177 h 2430254"/>
                <a:gd name="connsiteX4" fmla="*/ 1168638 w 1168638"/>
                <a:gd name="connsiteY4" fmla="*/ 25247 h 2430254"/>
                <a:gd name="connsiteX5" fmla="*/ 1168638 w 1168638"/>
                <a:gd name="connsiteY5" fmla="*/ 2288015 h 2430254"/>
                <a:gd name="connsiteX6" fmla="*/ 599684 w 1168638"/>
                <a:gd name="connsiteY6" fmla="*/ 2430254 h 2430254"/>
                <a:gd name="connsiteX7" fmla="*/ 30730 w 1168638"/>
                <a:gd name="connsiteY7" fmla="*/ 2288015 h 2430254"/>
                <a:gd name="connsiteX8" fmla="*/ 22610 w 1168638"/>
                <a:gd name="connsiteY8" fmla="*/ 32475 h 2430254"/>
                <a:gd name="connsiteX0" fmla="*/ 14935 w 1168638"/>
                <a:gd name="connsiteY0" fmla="*/ 31203 h 2430254"/>
                <a:gd name="connsiteX1" fmla="*/ 606913 w 1168638"/>
                <a:gd name="connsiteY1" fmla="*/ 189171 h 2430254"/>
                <a:gd name="connsiteX2" fmla="*/ 1168638 w 1168638"/>
                <a:gd name="connsiteY2" fmla="*/ 25247 h 2430254"/>
                <a:gd name="connsiteX3" fmla="*/ 1168638 w 1168638"/>
                <a:gd name="connsiteY3" fmla="*/ 2288015 h 2430254"/>
                <a:gd name="connsiteX4" fmla="*/ 599684 w 1168638"/>
                <a:gd name="connsiteY4" fmla="*/ 2430254 h 2430254"/>
                <a:gd name="connsiteX5" fmla="*/ 30730 w 1168638"/>
                <a:gd name="connsiteY5" fmla="*/ 2288015 h 2430254"/>
                <a:gd name="connsiteX6" fmla="*/ 14935 w 1168638"/>
                <a:gd name="connsiteY6" fmla="*/ 31203 h 2430254"/>
                <a:gd name="connsiteX0" fmla="*/ 7706 w 1168638"/>
                <a:gd name="connsiteY0" fmla="*/ 36090 h 2430254"/>
                <a:gd name="connsiteX1" fmla="*/ 596069 w 1168638"/>
                <a:gd name="connsiteY1" fmla="*/ 81791 h 2430254"/>
                <a:gd name="connsiteX2" fmla="*/ 1168638 w 1168638"/>
                <a:gd name="connsiteY2" fmla="*/ 25247 h 2430254"/>
                <a:gd name="connsiteX3" fmla="*/ 603299 w 1168638"/>
                <a:gd name="connsiteY3" fmla="*/ 189171 h 2430254"/>
                <a:gd name="connsiteX4" fmla="*/ 7706 w 1168638"/>
                <a:gd name="connsiteY4" fmla="*/ 36090 h 2430254"/>
                <a:gd name="connsiteX0" fmla="*/ 1168638 w 1168638"/>
                <a:gd name="connsiteY0" fmla="*/ 25247 h 2430254"/>
                <a:gd name="connsiteX1" fmla="*/ 599684 w 1168638"/>
                <a:gd name="connsiteY1" fmla="*/ 189171 h 2430254"/>
                <a:gd name="connsiteX2" fmla="*/ 32 w 1168638"/>
                <a:gd name="connsiteY2" fmla="*/ 36089 h 2430254"/>
                <a:gd name="connsiteX3" fmla="*/ 596069 w 1168638"/>
                <a:gd name="connsiteY3" fmla="*/ 78177 h 2430254"/>
                <a:gd name="connsiteX4" fmla="*/ 1168638 w 1168638"/>
                <a:gd name="connsiteY4" fmla="*/ 25247 h 2430254"/>
                <a:gd name="connsiteX5" fmla="*/ 1168638 w 1168638"/>
                <a:gd name="connsiteY5" fmla="*/ 2288015 h 2430254"/>
                <a:gd name="connsiteX6" fmla="*/ 599684 w 1168638"/>
                <a:gd name="connsiteY6" fmla="*/ 2430254 h 2430254"/>
                <a:gd name="connsiteX7" fmla="*/ 30730 w 1168638"/>
                <a:gd name="connsiteY7" fmla="*/ 2288015 h 2430254"/>
                <a:gd name="connsiteX8" fmla="*/ 22610 w 1168638"/>
                <a:gd name="connsiteY8" fmla="*/ 32475 h 2430254"/>
                <a:gd name="connsiteX0" fmla="*/ 14935 w 1168638"/>
                <a:gd name="connsiteY0" fmla="*/ 31203 h 2430254"/>
                <a:gd name="connsiteX1" fmla="*/ 606913 w 1168638"/>
                <a:gd name="connsiteY1" fmla="*/ 189171 h 2430254"/>
                <a:gd name="connsiteX2" fmla="*/ 1168638 w 1168638"/>
                <a:gd name="connsiteY2" fmla="*/ 25247 h 2430254"/>
                <a:gd name="connsiteX3" fmla="*/ 1168638 w 1168638"/>
                <a:gd name="connsiteY3" fmla="*/ 2288015 h 2430254"/>
                <a:gd name="connsiteX4" fmla="*/ 599684 w 1168638"/>
                <a:gd name="connsiteY4" fmla="*/ 2430254 h 2430254"/>
                <a:gd name="connsiteX5" fmla="*/ 30730 w 1168638"/>
                <a:gd name="connsiteY5" fmla="*/ 2288015 h 2430254"/>
                <a:gd name="connsiteX6" fmla="*/ 14935 w 1168638"/>
                <a:gd name="connsiteY6" fmla="*/ 31203 h 2430254"/>
                <a:gd name="connsiteX0" fmla="*/ 7706 w 1168638"/>
                <a:gd name="connsiteY0" fmla="*/ 36090 h 2430254"/>
                <a:gd name="connsiteX1" fmla="*/ 596069 w 1168638"/>
                <a:gd name="connsiteY1" fmla="*/ 81791 h 2430254"/>
                <a:gd name="connsiteX2" fmla="*/ 1168638 w 1168638"/>
                <a:gd name="connsiteY2" fmla="*/ 25247 h 2430254"/>
                <a:gd name="connsiteX3" fmla="*/ 603299 w 1168638"/>
                <a:gd name="connsiteY3" fmla="*/ 189171 h 2430254"/>
                <a:gd name="connsiteX4" fmla="*/ 7706 w 1168638"/>
                <a:gd name="connsiteY4" fmla="*/ 36090 h 2430254"/>
                <a:gd name="connsiteX0" fmla="*/ 1168638 w 1168638"/>
                <a:gd name="connsiteY0" fmla="*/ 25247 h 2430254"/>
                <a:gd name="connsiteX1" fmla="*/ 599684 w 1168638"/>
                <a:gd name="connsiteY1" fmla="*/ 189171 h 2430254"/>
                <a:gd name="connsiteX2" fmla="*/ 32 w 1168638"/>
                <a:gd name="connsiteY2" fmla="*/ 36089 h 2430254"/>
                <a:gd name="connsiteX3" fmla="*/ 596069 w 1168638"/>
                <a:gd name="connsiteY3" fmla="*/ 78177 h 2430254"/>
                <a:gd name="connsiteX4" fmla="*/ 1168638 w 1168638"/>
                <a:gd name="connsiteY4" fmla="*/ 25247 h 2430254"/>
                <a:gd name="connsiteX5" fmla="*/ 1168638 w 1168638"/>
                <a:gd name="connsiteY5" fmla="*/ 2288015 h 2430254"/>
                <a:gd name="connsiteX6" fmla="*/ 599684 w 1168638"/>
                <a:gd name="connsiteY6" fmla="*/ 2430254 h 2430254"/>
                <a:gd name="connsiteX7" fmla="*/ 30730 w 1168638"/>
                <a:gd name="connsiteY7" fmla="*/ 2288015 h 2430254"/>
                <a:gd name="connsiteX8" fmla="*/ 36309 w 1168638"/>
                <a:gd name="connsiteY8" fmla="*/ 29511 h 2430254"/>
                <a:gd name="connsiteX0" fmla="*/ 7232 w 1160935"/>
                <a:gd name="connsiteY0" fmla="*/ 31143 h 2430194"/>
                <a:gd name="connsiteX1" fmla="*/ 599210 w 1160935"/>
                <a:gd name="connsiteY1" fmla="*/ 189111 h 2430194"/>
                <a:gd name="connsiteX2" fmla="*/ 1160935 w 1160935"/>
                <a:gd name="connsiteY2" fmla="*/ 25187 h 2430194"/>
                <a:gd name="connsiteX3" fmla="*/ 1160935 w 1160935"/>
                <a:gd name="connsiteY3" fmla="*/ 2287955 h 2430194"/>
                <a:gd name="connsiteX4" fmla="*/ 591981 w 1160935"/>
                <a:gd name="connsiteY4" fmla="*/ 2430194 h 2430194"/>
                <a:gd name="connsiteX5" fmla="*/ 23027 w 1160935"/>
                <a:gd name="connsiteY5" fmla="*/ 2287955 h 2430194"/>
                <a:gd name="connsiteX6" fmla="*/ 7232 w 1160935"/>
                <a:gd name="connsiteY6" fmla="*/ 31143 h 2430194"/>
                <a:gd name="connsiteX0" fmla="*/ 3 w 1160935"/>
                <a:gd name="connsiteY0" fmla="*/ 36030 h 2430194"/>
                <a:gd name="connsiteX1" fmla="*/ 588366 w 1160935"/>
                <a:gd name="connsiteY1" fmla="*/ 81731 h 2430194"/>
                <a:gd name="connsiteX2" fmla="*/ 1160935 w 1160935"/>
                <a:gd name="connsiteY2" fmla="*/ 25187 h 2430194"/>
                <a:gd name="connsiteX3" fmla="*/ 595596 w 1160935"/>
                <a:gd name="connsiteY3" fmla="*/ 189111 h 2430194"/>
                <a:gd name="connsiteX4" fmla="*/ 3 w 1160935"/>
                <a:gd name="connsiteY4" fmla="*/ 36030 h 2430194"/>
                <a:gd name="connsiteX0" fmla="*/ 1160935 w 1160935"/>
                <a:gd name="connsiteY0" fmla="*/ 25187 h 2430194"/>
                <a:gd name="connsiteX1" fmla="*/ 591981 w 1160935"/>
                <a:gd name="connsiteY1" fmla="*/ 189111 h 2430194"/>
                <a:gd name="connsiteX2" fmla="*/ 16302 w 1160935"/>
                <a:gd name="connsiteY2" fmla="*/ 33064 h 2430194"/>
                <a:gd name="connsiteX3" fmla="*/ 588366 w 1160935"/>
                <a:gd name="connsiteY3" fmla="*/ 78117 h 2430194"/>
                <a:gd name="connsiteX4" fmla="*/ 1160935 w 1160935"/>
                <a:gd name="connsiteY4" fmla="*/ 25187 h 2430194"/>
                <a:gd name="connsiteX5" fmla="*/ 1160935 w 1160935"/>
                <a:gd name="connsiteY5" fmla="*/ 2287955 h 2430194"/>
                <a:gd name="connsiteX6" fmla="*/ 591981 w 1160935"/>
                <a:gd name="connsiteY6" fmla="*/ 2430194 h 2430194"/>
                <a:gd name="connsiteX7" fmla="*/ 23027 w 1160935"/>
                <a:gd name="connsiteY7" fmla="*/ 2287955 h 2430194"/>
                <a:gd name="connsiteX8" fmla="*/ 28606 w 1160935"/>
                <a:gd name="connsiteY8" fmla="*/ 29451 h 2430194"/>
                <a:gd name="connsiteX0" fmla="*/ 7232 w 1160935"/>
                <a:gd name="connsiteY0" fmla="*/ 31082 h 2430133"/>
                <a:gd name="connsiteX1" fmla="*/ 599210 w 1160935"/>
                <a:gd name="connsiteY1" fmla="*/ 189050 h 2430133"/>
                <a:gd name="connsiteX2" fmla="*/ 1160935 w 1160935"/>
                <a:gd name="connsiteY2" fmla="*/ 25126 h 2430133"/>
                <a:gd name="connsiteX3" fmla="*/ 1160935 w 1160935"/>
                <a:gd name="connsiteY3" fmla="*/ 2287894 h 2430133"/>
                <a:gd name="connsiteX4" fmla="*/ 591981 w 1160935"/>
                <a:gd name="connsiteY4" fmla="*/ 2430133 h 2430133"/>
                <a:gd name="connsiteX5" fmla="*/ 23027 w 1160935"/>
                <a:gd name="connsiteY5" fmla="*/ 2287894 h 2430133"/>
                <a:gd name="connsiteX6" fmla="*/ 7232 w 1160935"/>
                <a:gd name="connsiteY6" fmla="*/ 31082 h 2430133"/>
                <a:gd name="connsiteX0" fmla="*/ 3 w 1160935"/>
                <a:gd name="connsiteY0" fmla="*/ 35969 h 2430133"/>
                <a:gd name="connsiteX1" fmla="*/ 588366 w 1160935"/>
                <a:gd name="connsiteY1" fmla="*/ 81670 h 2430133"/>
                <a:gd name="connsiteX2" fmla="*/ 1160935 w 1160935"/>
                <a:gd name="connsiteY2" fmla="*/ 25126 h 2430133"/>
                <a:gd name="connsiteX3" fmla="*/ 595596 w 1160935"/>
                <a:gd name="connsiteY3" fmla="*/ 189050 h 2430133"/>
                <a:gd name="connsiteX4" fmla="*/ 3 w 1160935"/>
                <a:gd name="connsiteY4" fmla="*/ 35969 h 2430133"/>
                <a:gd name="connsiteX0" fmla="*/ 1160935 w 1160935"/>
                <a:gd name="connsiteY0" fmla="*/ 25126 h 2430133"/>
                <a:gd name="connsiteX1" fmla="*/ 591981 w 1160935"/>
                <a:gd name="connsiteY1" fmla="*/ 189050 h 2430133"/>
                <a:gd name="connsiteX2" fmla="*/ 36851 w 1160935"/>
                <a:gd name="connsiteY2" fmla="*/ 30037 h 2430133"/>
                <a:gd name="connsiteX3" fmla="*/ 588366 w 1160935"/>
                <a:gd name="connsiteY3" fmla="*/ 78056 h 2430133"/>
                <a:gd name="connsiteX4" fmla="*/ 1160935 w 1160935"/>
                <a:gd name="connsiteY4" fmla="*/ 25126 h 2430133"/>
                <a:gd name="connsiteX5" fmla="*/ 1160935 w 1160935"/>
                <a:gd name="connsiteY5" fmla="*/ 2287894 h 2430133"/>
                <a:gd name="connsiteX6" fmla="*/ 591981 w 1160935"/>
                <a:gd name="connsiteY6" fmla="*/ 2430133 h 2430133"/>
                <a:gd name="connsiteX7" fmla="*/ 23027 w 1160935"/>
                <a:gd name="connsiteY7" fmla="*/ 2287894 h 2430133"/>
                <a:gd name="connsiteX8" fmla="*/ 28606 w 1160935"/>
                <a:gd name="connsiteY8" fmla="*/ 29390 h 2430133"/>
                <a:gd name="connsiteX0" fmla="*/ 0 w 1153703"/>
                <a:gd name="connsiteY0" fmla="*/ 31082 h 2430133"/>
                <a:gd name="connsiteX1" fmla="*/ 591978 w 1153703"/>
                <a:gd name="connsiteY1" fmla="*/ 189050 h 2430133"/>
                <a:gd name="connsiteX2" fmla="*/ 1153703 w 1153703"/>
                <a:gd name="connsiteY2" fmla="*/ 25126 h 2430133"/>
                <a:gd name="connsiteX3" fmla="*/ 1153703 w 1153703"/>
                <a:gd name="connsiteY3" fmla="*/ 2287894 h 2430133"/>
                <a:gd name="connsiteX4" fmla="*/ 584749 w 1153703"/>
                <a:gd name="connsiteY4" fmla="*/ 2430133 h 2430133"/>
                <a:gd name="connsiteX5" fmla="*/ 15795 w 1153703"/>
                <a:gd name="connsiteY5" fmla="*/ 2287894 h 2430133"/>
                <a:gd name="connsiteX6" fmla="*/ 0 w 1153703"/>
                <a:gd name="connsiteY6" fmla="*/ 31082 h 2430133"/>
                <a:gd name="connsiteX0" fmla="*/ 13320 w 1153703"/>
                <a:gd name="connsiteY0" fmla="*/ 33003 h 2430133"/>
                <a:gd name="connsiteX1" fmla="*/ 581134 w 1153703"/>
                <a:gd name="connsiteY1" fmla="*/ 81670 h 2430133"/>
                <a:gd name="connsiteX2" fmla="*/ 1153703 w 1153703"/>
                <a:gd name="connsiteY2" fmla="*/ 25126 h 2430133"/>
                <a:gd name="connsiteX3" fmla="*/ 588364 w 1153703"/>
                <a:gd name="connsiteY3" fmla="*/ 189050 h 2430133"/>
                <a:gd name="connsiteX4" fmla="*/ 13320 w 1153703"/>
                <a:gd name="connsiteY4" fmla="*/ 33003 h 2430133"/>
                <a:gd name="connsiteX0" fmla="*/ 1153703 w 1153703"/>
                <a:gd name="connsiteY0" fmla="*/ 25126 h 2430133"/>
                <a:gd name="connsiteX1" fmla="*/ 584749 w 1153703"/>
                <a:gd name="connsiteY1" fmla="*/ 189050 h 2430133"/>
                <a:gd name="connsiteX2" fmla="*/ 29619 w 1153703"/>
                <a:gd name="connsiteY2" fmla="*/ 30037 h 2430133"/>
                <a:gd name="connsiteX3" fmla="*/ 581134 w 1153703"/>
                <a:gd name="connsiteY3" fmla="*/ 78056 h 2430133"/>
                <a:gd name="connsiteX4" fmla="*/ 1153703 w 1153703"/>
                <a:gd name="connsiteY4" fmla="*/ 25126 h 2430133"/>
                <a:gd name="connsiteX5" fmla="*/ 1153703 w 1153703"/>
                <a:gd name="connsiteY5" fmla="*/ 2287894 h 2430133"/>
                <a:gd name="connsiteX6" fmla="*/ 584749 w 1153703"/>
                <a:gd name="connsiteY6" fmla="*/ 2430133 h 2430133"/>
                <a:gd name="connsiteX7" fmla="*/ 15795 w 1153703"/>
                <a:gd name="connsiteY7" fmla="*/ 2287894 h 2430133"/>
                <a:gd name="connsiteX8" fmla="*/ 21374 w 1153703"/>
                <a:gd name="connsiteY8" fmla="*/ 29390 h 2430133"/>
                <a:gd name="connsiteX0" fmla="*/ 0 w 1153703"/>
                <a:gd name="connsiteY0" fmla="*/ 31082 h 2430133"/>
                <a:gd name="connsiteX1" fmla="*/ 591978 w 1153703"/>
                <a:gd name="connsiteY1" fmla="*/ 189050 h 2430133"/>
                <a:gd name="connsiteX2" fmla="*/ 1153703 w 1153703"/>
                <a:gd name="connsiteY2" fmla="*/ 25126 h 2430133"/>
                <a:gd name="connsiteX3" fmla="*/ 1153703 w 1153703"/>
                <a:gd name="connsiteY3" fmla="*/ 2287894 h 2430133"/>
                <a:gd name="connsiteX4" fmla="*/ 584749 w 1153703"/>
                <a:gd name="connsiteY4" fmla="*/ 2430133 h 2430133"/>
                <a:gd name="connsiteX5" fmla="*/ 15795 w 1153703"/>
                <a:gd name="connsiteY5" fmla="*/ 2287894 h 2430133"/>
                <a:gd name="connsiteX6" fmla="*/ 0 w 1153703"/>
                <a:gd name="connsiteY6" fmla="*/ 31082 h 2430133"/>
                <a:gd name="connsiteX0" fmla="*/ 27019 w 1153703"/>
                <a:gd name="connsiteY0" fmla="*/ 33003 h 2430133"/>
                <a:gd name="connsiteX1" fmla="*/ 581134 w 1153703"/>
                <a:gd name="connsiteY1" fmla="*/ 81670 h 2430133"/>
                <a:gd name="connsiteX2" fmla="*/ 1153703 w 1153703"/>
                <a:gd name="connsiteY2" fmla="*/ 25126 h 2430133"/>
                <a:gd name="connsiteX3" fmla="*/ 588364 w 1153703"/>
                <a:gd name="connsiteY3" fmla="*/ 189050 h 2430133"/>
                <a:gd name="connsiteX4" fmla="*/ 27019 w 1153703"/>
                <a:gd name="connsiteY4" fmla="*/ 33003 h 2430133"/>
                <a:gd name="connsiteX0" fmla="*/ 1153703 w 1153703"/>
                <a:gd name="connsiteY0" fmla="*/ 25126 h 2430133"/>
                <a:gd name="connsiteX1" fmla="*/ 584749 w 1153703"/>
                <a:gd name="connsiteY1" fmla="*/ 189050 h 2430133"/>
                <a:gd name="connsiteX2" fmla="*/ 29619 w 1153703"/>
                <a:gd name="connsiteY2" fmla="*/ 30037 h 2430133"/>
                <a:gd name="connsiteX3" fmla="*/ 581134 w 1153703"/>
                <a:gd name="connsiteY3" fmla="*/ 78056 h 2430133"/>
                <a:gd name="connsiteX4" fmla="*/ 1153703 w 1153703"/>
                <a:gd name="connsiteY4" fmla="*/ 25126 h 2430133"/>
                <a:gd name="connsiteX5" fmla="*/ 1153703 w 1153703"/>
                <a:gd name="connsiteY5" fmla="*/ 2287894 h 2430133"/>
                <a:gd name="connsiteX6" fmla="*/ 584749 w 1153703"/>
                <a:gd name="connsiteY6" fmla="*/ 2430133 h 2430133"/>
                <a:gd name="connsiteX7" fmla="*/ 15795 w 1153703"/>
                <a:gd name="connsiteY7" fmla="*/ 2287894 h 2430133"/>
                <a:gd name="connsiteX8" fmla="*/ 21374 w 1153703"/>
                <a:gd name="connsiteY8" fmla="*/ 29390 h 2430133"/>
                <a:gd name="connsiteX0" fmla="*/ 0 w 1153703"/>
                <a:gd name="connsiteY0" fmla="*/ 31082 h 2430133"/>
                <a:gd name="connsiteX1" fmla="*/ 591978 w 1153703"/>
                <a:gd name="connsiteY1" fmla="*/ 189050 h 2430133"/>
                <a:gd name="connsiteX2" fmla="*/ 1153703 w 1153703"/>
                <a:gd name="connsiteY2" fmla="*/ 25126 h 2430133"/>
                <a:gd name="connsiteX3" fmla="*/ 1153703 w 1153703"/>
                <a:gd name="connsiteY3" fmla="*/ 2287894 h 2430133"/>
                <a:gd name="connsiteX4" fmla="*/ 584749 w 1153703"/>
                <a:gd name="connsiteY4" fmla="*/ 2430133 h 2430133"/>
                <a:gd name="connsiteX5" fmla="*/ 15795 w 1153703"/>
                <a:gd name="connsiteY5" fmla="*/ 2287894 h 2430133"/>
                <a:gd name="connsiteX6" fmla="*/ 0 w 1153703"/>
                <a:gd name="connsiteY6" fmla="*/ 31082 h 2430133"/>
                <a:gd name="connsiteX0" fmla="*/ 27019 w 1153703"/>
                <a:gd name="connsiteY0" fmla="*/ 33003 h 2430133"/>
                <a:gd name="connsiteX1" fmla="*/ 581134 w 1153703"/>
                <a:gd name="connsiteY1" fmla="*/ 81670 h 2430133"/>
                <a:gd name="connsiteX2" fmla="*/ 1153703 w 1153703"/>
                <a:gd name="connsiteY2" fmla="*/ 25126 h 2430133"/>
                <a:gd name="connsiteX3" fmla="*/ 588364 w 1153703"/>
                <a:gd name="connsiteY3" fmla="*/ 189050 h 2430133"/>
                <a:gd name="connsiteX4" fmla="*/ 27019 w 1153703"/>
                <a:gd name="connsiteY4" fmla="*/ 33003 h 2430133"/>
                <a:gd name="connsiteX0" fmla="*/ 1153703 w 1153703"/>
                <a:gd name="connsiteY0" fmla="*/ 25126 h 2430133"/>
                <a:gd name="connsiteX1" fmla="*/ 584749 w 1153703"/>
                <a:gd name="connsiteY1" fmla="*/ 189050 h 2430133"/>
                <a:gd name="connsiteX2" fmla="*/ 29619 w 1153703"/>
                <a:gd name="connsiteY2" fmla="*/ 30037 h 2430133"/>
                <a:gd name="connsiteX3" fmla="*/ 581134 w 1153703"/>
                <a:gd name="connsiteY3" fmla="*/ 78056 h 2430133"/>
                <a:gd name="connsiteX4" fmla="*/ 1153703 w 1153703"/>
                <a:gd name="connsiteY4" fmla="*/ 25126 h 2430133"/>
                <a:gd name="connsiteX5" fmla="*/ 1153703 w 1153703"/>
                <a:gd name="connsiteY5" fmla="*/ 2287894 h 2430133"/>
                <a:gd name="connsiteX6" fmla="*/ 584749 w 1153703"/>
                <a:gd name="connsiteY6" fmla="*/ 2430133 h 2430133"/>
                <a:gd name="connsiteX7" fmla="*/ 15795 w 1153703"/>
                <a:gd name="connsiteY7" fmla="*/ 2287894 h 2430133"/>
                <a:gd name="connsiteX8" fmla="*/ 35073 w 1153703"/>
                <a:gd name="connsiteY8" fmla="*/ 32356 h 2430133"/>
                <a:gd name="connsiteX0" fmla="*/ 18452 w 1137908"/>
                <a:gd name="connsiteY0" fmla="*/ 31082 h 2430133"/>
                <a:gd name="connsiteX1" fmla="*/ 576183 w 1137908"/>
                <a:gd name="connsiteY1" fmla="*/ 189050 h 2430133"/>
                <a:gd name="connsiteX2" fmla="*/ 1137908 w 1137908"/>
                <a:gd name="connsiteY2" fmla="*/ 25126 h 2430133"/>
                <a:gd name="connsiteX3" fmla="*/ 1137908 w 1137908"/>
                <a:gd name="connsiteY3" fmla="*/ 2287894 h 2430133"/>
                <a:gd name="connsiteX4" fmla="*/ 568954 w 1137908"/>
                <a:gd name="connsiteY4" fmla="*/ 2430133 h 2430133"/>
                <a:gd name="connsiteX5" fmla="*/ 0 w 1137908"/>
                <a:gd name="connsiteY5" fmla="*/ 2287894 h 2430133"/>
                <a:gd name="connsiteX6" fmla="*/ 18452 w 1137908"/>
                <a:gd name="connsiteY6" fmla="*/ 31082 h 2430133"/>
                <a:gd name="connsiteX0" fmla="*/ 11224 w 1137908"/>
                <a:gd name="connsiteY0" fmla="*/ 33003 h 2430133"/>
                <a:gd name="connsiteX1" fmla="*/ 565339 w 1137908"/>
                <a:gd name="connsiteY1" fmla="*/ 81670 h 2430133"/>
                <a:gd name="connsiteX2" fmla="*/ 1137908 w 1137908"/>
                <a:gd name="connsiteY2" fmla="*/ 25126 h 2430133"/>
                <a:gd name="connsiteX3" fmla="*/ 572569 w 1137908"/>
                <a:gd name="connsiteY3" fmla="*/ 189050 h 2430133"/>
                <a:gd name="connsiteX4" fmla="*/ 11224 w 1137908"/>
                <a:gd name="connsiteY4" fmla="*/ 33003 h 2430133"/>
                <a:gd name="connsiteX0" fmla="*/ 1137908 w 1137908"/>
                <a:gd name="connsiteY0" fmla="*/ 25126 h 2430133"/>
                <a:gd name="connsiteX1" fmla="*/ 568954 w 1137908"/>
                <a:gd name="connsiteY1" fmla="*/ 189050 h 2430133"/>
                <a:gd name="connsiteX2" fmla="*/ 13824 w 1137908"/>
                <a:gd name="connsiteY2" fmla="*/ 30037 h 2430133"/>
                <a:gd name="connsiteX3" fmla="*/ 565339 w 1137908"/>
                <a:gd name="connsiteY3" fmla="*/ 78056 h 2430133"/>
                <a:gd name="connsiteX4" fmla="*/ 1137908 w 1137908"/>
                <a:gd name="connsiteY4" fmla="*/ 25126 h 2430133"/>
                <a:gd name="connsiteX5" fmla="*/ 1137908 w 1137908"/>
                <a:gd name="connsiteY5" fmla="*/ 2287894 h 2430133"/>
                <a:gd name="connsiteX6" fmla="*/ 568954 w 1137908"/>
                <a:gd name="connsiteY6" fmla="*/ 2430133 h 2430133"/>
                <a:gd name="connsiteX7" fmla="*/ 0 w 1137908"/>
                <a:gd name="connsiteY7" fmla="*/ 2287894 h 2430133"/>
                <a:gd name="connsiteX8" fmla="*/ 19278 w 1137908"/>
                <a:gd name="connsiteY8" fmla="*/ 32356 h 2430133"/>
                <a:gd name="connsiteX0" fmla="*/ 18452 w 1137908"/>
                <a:gd name="connsiteY0" fmla="*/ 31082 h 2430133"/>
                <a:gd name="connsiteX1" fmla="*/ 576183 w 1137908"/>
                <a:gd name="connsiteY1" fmla="*/ 189050 h 2430133"/>
                <a:gd name="connsiteX2" fmla="*/ 1137908 w 1137908"/>
                <a:gd name="connsiteY2" fmla="*/ 25126 h 2430133"/>
                <a:gd name="connsiteX3" fmla="*/ 1137908 w 1137908"/>
                <a:gd name="connsiteY3" fmla="*/ 2287894 h 2430133"/>
                <a:gd name="connsiteX4" fmla="*/ 568954 w 1137908"/>
                <a:gd name="connsiteY4" fmla="*/ 2430133 h 2430133"/>
                <a:gd name="connsiteX5" fmla="*/ 0 w 1137908"/>
                <a:gd name="connsiteY5" fmla="*/ 2287894 h 2430133"/>
                <a:gd name="connsiteX6" fmla="*/ 18452 w 1137908"/>
                <a:gd name="connsiteY6" fmla="*/ 31082 h 2430133"/>
                <a:gd name="connsiteX0" fmla="*/ 11224 w 1137908"/>
                <a:gd name="connsiteY0" fmla="*/ 33003 h 2430133"/>
                <a:gd name="connsiteX1" fmla="*/ 565339 w 1137908"/>
                <a:gd name="connsiteY1" fmla="*/ 81670 h 2430133"/>
                <a:gd name="connsiteX2" fmla="*/ 1137908 w 1137908"/>
                <a:gd name="connsiteY2" fmla="*/ 25126 h 2430133"/>
                <a:gd name="connsiteX3" fmla="*/ 572569 w 1137908"/>
                <a:gd name="connsiteY3" fmla="*/ 189050 h 2430133"/>
                <a:gd name="connsiteX4" fmla="*/ 11224 w 1137908"/>
                <a:gd name="connsiteY4" fmla="*/ 33003 h 2430133"/>
                <a:gd name="connsiteX0" fmla="*/ 1137908 w 1137908"/>
                <a:gd name="connsiteY0" fmla="*/ 25126 h 2430133"/>
                <a:gd name="connsiteX1" fmla="*/ 575803 w 1137908"/>
                <a:gd name="connsiteY1" fmla="*/ 171259 h 2430133"/>
                <a:gd name="connsiteX2" fmla="*/ 13824 w 1137908"/>
                <a:gd name="connsiteY2" fmla="*/ 30037 h 2430133"/>
                <a:gd name="connsiteX3" fmla="*/ 565339 w 1137908"/>
                <a:gd name="connsiteY3" fmla="*/ 78056 h 2430133"/>
                <a:gd name="connsiteX4" fmla="*/ 1137908 w 1137908"/>
                <a:gd name="connsiteY4" fmla="*/ 25126 h 2430133"/>
                <a:gd name="connsiteX5" fmla="*/ 1137908 w 1137908"/>
                <a:gd name="connsiteY5" fmla="*/ 2287894 h 2430133"/>
                <a:gd name="connsiteX6" fmla="*/ 568954 w 1137908"/>
                <a:gd name="connsiteY6" fmla="*/ 2430133 h 2430133"/>
                <a:gd name="connsiteX7" fmla="*/ 0 w 1137908"/>
                <a:gd name="connsiteY7" fmla="*/ 2287894 h 2430133"/>
                <a:gd name="connsiteX8" fmla="*/ 19278 w 1137908"/>
                <a:gd name="connsiteY8" fmla="*/ 32356 h 2430133"/>
                <a:gd name="connsiteX0" fmla="*/ 18452 w 1137908"/>
                <a:gd name="connsiteY0" fmla="*/ 31082 h 2430133"/>
                <a:gd name="connsiteX1" fmla="*/ 576183 w 1137908"/>
                <a:gd name="connsiteY1" fmla="*/ 189050 h 2430133"/>
                <a:gd name="connsiteX2" fmla="*/ 1137908 w 1137908"/>
                <a:gd name="connsiteY2" fmla="*/ 25126 h 2430133"/>
                <a:gd name="connsiteX3" fmla="*/ 1137908 w 1137908"/>
                <a:gd name="connsiteY3" fmla="*/ 2287894 h 2430133"/>
                <a:gd name="connsiteX4" fmla="*/ 568954 w 1137908"/>
                <a:gd name="connsiteY4" fmla="*/ 2430133 h 2430133"/>
                <a:gd name="connsiteX5" fmla="*/ 0 w 1137908"/>
                <a:gd name="connsiteY5" fmla="*/ 2287894 h 2430133"/>
                <a:gd name="connsiteX6" fmla="*/ 18452 w 1137908"/>
                <a:gd name="connsiteY6" fmla="*/ 31082 h 2430133"/>
                <a:gd name="connsiteX0" fmla="*/ 11224 w 1137908"/>
                <a:gd name="connsiteY0" fmla="*/ 33003 h 2430133"/>
                <a:gd name="connsiteX1" fmla="*/ 565339 w 1137908"/>
                <a:gd name="connsiteY1" fmla="*/ 81670 h 2430133"/>
                <a:gd name="connsiteX2" fmla="*/ 1137908 w 1137908"/>
                <a:gd name="connsiteY2" fmla="*/ 25126 h 2430133"/>
                <a:gd name="connsiteX3" fmla="*/ 572569 w 1137908"/>
                <a:gd name="connsiteY3" fmla="*/ 189050 h 2430133"/>
                <a:gd name="connsiteX4" fmla="*/ 11224 w 1137908"/>
                <a:gd name="connsiteY4" fmla="*/ 33003 h 2430133"/>
                <a:gd name="connsiteX0" fmla="*/ 1137908 w 1137908"/>
                <a:gd name="connsiteY0" fmla="*/ 25126 h 2430133"/>
                <a:gd name="connsiteX1" fmla="*/ 575803 w 1137908"/>
                <a:gd name="connsiteY1" fmla="*/ 156432 h 2430133"/>
                <a:gd name="connsiteX2" fmla="*/ 13824 w 1137908"/>
                <a:gd name="connsiteY2" fmla="*/ 30037 h 2430133"/>
                <a:gd name="connsiteX3" fmla="*/ 565339 w 1137908"/>
                <a:gd name="connsiteY3" fmla="*/ 78056 h 2430133"/>
                <a:gd name="connsiteX4" fmla="*/ 1137908 w 1137908"/>
                <a:gd name="connsiteY4" fmla="*/ 25126 h 2430133"/>
                <a:gd name="connsiteX5" fmla="*/ 1137908 w 1137908"/>
                <a:gd name="connsiteY5" fmla="*/ 2287894 h 2430133"/>
                <a:gd name="connsiteX6" fmla="*/ 568954 w 1137908"/>
                <a:gd name="connsiteY6" fmla="*/ 2430133 h 2430133"/>
                <a:gd name="connsiteX7" fmla="*/ 0 w 1137908"/>
                <a:gd name="connsiteY7" fmla="*/ 2287894 h 2430133"/>
                <a:gd name="connsiteX8" fmla="*/ 19278 w 1137908"/>
                <a:gd name="connsiteY8" fmla="*/ 32356 h 2430133"/>
                <a:gd name="connsiteX0" fmla="*/ 18452 w 1137908"/>
                <a:gd name="connsiteY0" fmla="*/ 31082 h 2430133"/>
                <a:gd name="connsiteX1" fmla="*/ 576183 w 1137908"/>
                <a:gd name="connsiteY1" fmla="*/ 189050 h 2430133"/>
                <a:gd name="connsiteX2" fmla="*/ 1137908 w 1137908"/>
                <a:gd name="connsiteY2" fmla="*/ 25126 h 2430133"/>
                <a:gd name="connsiteX3" fmla="*/ 1137908 w 1137908"/>
                <a:gd name="connsiteY3" fmla="*/ 2287894 h 2430133"/>
                <a:gd name="connsiteX4" fmla="*/ 568954 w 1137908"/>
                <a:gd name="connsiteY4" fmla="*/ 2430133 h 2430133"/>
                <a:gd name="connsiteX5" fmla="*/ 0 w 1137908"/>
                <a:gd name="connsiteY5" fmla="*/ 2287894 h 2430133"/>
                <a:gd name="connsiteX6" fmla="*/ 18452 w 1137908"/>
                <a:gd name="connsiteY6" fmla="*/ 31082 h 2430133"/>
                <a:gd name="connsiteX0" fmla="*/ 11224 w 1137908"/>
                <a:gd name="connsiteY0" fmla="*/ 33003 h 2430133"/>
                <a:gd name="connsiteX1" fmla="*/ 565339 w 1137908"/>
                <a:gd name="connsiteY1" fmla="*/ 81670 h 2430133"/>
                <a:gd name="connsiteX2" fmla="*/ 1137908 w 1137908"/>
                <a:gd name="connsiteY2" fmla="*/ 25126 h 2430133"/>
                <a:gd name="connsiteX3" fmla="*/ 572569 w 1137908"/>
                <a:gd name="connsiteY3" fmla="*/ 189050 h 2430133"/>
                <a:gd name="connsiteX4" fmla="*/ 11224 w 1137908"/>
                <a:gd name="connsiteY4" fmla="*/ 33003 h 2430133"/>
                <a:gd name="connsiteX0" fmla="*/ 1137908 w 1137908"/>
                <a:gd name="connsiteY0" fmla="*/ 25126 h 2430133"/>
                <a:gd name="connsiteX1" fmla="*/ 572379 w 1137908"/>
                <a:gd name="connsiteY1" fmla="*/ 177189 h 2430133"/>
                <a:gd name="connsiteX2" fmla="*/ 13824 w 1137908"/>
                <a:gd name="connsiteY2" fmla="*/ 30037 h 2430133"/>
                <a:gd name="connsiteX3" fmla="*/ 565339 w 1137908"/>
                <a:gd name="connsiteY3" fmla="*/ 78056 h 2430133"/>
                <a:gd name="connsiteX4" fmla="*/ 1137908 w 1137908"/>
                <a:gd name="connsiteY4" fmla="*/ 25126 h 2430133"/>
                <a:gd name="connsiteX5" fmla="*/ 1137908 w 1137908"/>
                <a:gd name="connsiteY5" fmla="*/ 2287894 h 2430133"/>
                <a:gd name="connsiteX6" fmla="*/ 568954 w 1137908"/>
                <a:gd name="connsiteY6" fmla="*/ 2430133 h 2430133"/>
                <a:gd name="connsiteX7" fmla="*/ 0 w 1137908"/>
                <a:gd name="connsiteY7" fmla="*/ 2287894 h 2430133"/>
                <a:gd name="connsiteX8" fmla="*/ 19278 w 1137908"/>
                <a:gd name="connsiteY8" fmla="*/ 32356 h 2430133"/>
                <a:gd name="connsiteX0" fmla="*/ 18452 w 1137908"/>
                <a:gd name="connsiteY0" fmla="*/ 31082 h 2430133"/>
                <a:gd name="connsiteX1" fmla="*/ 576183 w 1137908"/>
                <a:gd name="connsiteY1" fmla="*/ 189050 h 2430133"/>
                <a:gd name="connsiteX2" fmla="*/ 1137908 w 1137908"/>
                <a:gd name="connsiteY2" fmla="*/ 25126 h 2430133"/>
                <a:gd name="connsiteX3" fmla="*/ 1137908 w 1137908"/>
                <a:gd name="connsiteY3" fmla="*/ 2287894 h 2430133"/>
                <a:gd name="connsiteX4" fmla="*/ 568954 w 1137908"/>
                <a:gd name="connsiteY4" fmla="*/ 2430133 h 2430133"/>
                <a:gd name="connsiteX5" fmla="*/ 0 w 1137908"/>
                <a:gd name="connsiteY5" fmla="*/ 2287894 h 2430133"/>
                <a:gd name="connsiteX6" fmla="*/ 18452 w 1137908"/>
                <a:gd name="connsiteY6" fmla="*/ 31082 h 2430133"/>
                <a:gd name="connsiteX0" fmla="*/ 11224 w 1137908"/>
                <a:gd name="connsiteY0" fmla="*/ 33003 h 2430133"/>
                <a:gd name="connsiteX1" fmla="*/ 565339 w 1137908"/>
                <a:gd name="connsiteY1" fmla="*/ 81670 h 2430133"/>
                <a:gd name="connsiteX2" fmla="*/ 1137908 w 1137908"/>
                <a:gd name="connsiteY2" fmla="*/ 25126 h 2430133"/>
                <a:gd name="connsiteX3" fmla="*/ 572569 w 1137908"/>
                <a:gd name="connsiteY3" fmla="*/ 189050 h 2430133"/>
                <a:gd name="connsiteX4" fmla="*/ 11224 w 1137908"/>
                <a:gd name="connsiteY4" fmla="*/ 33003 h 2430133"/>
                <a:gd name="connsiteX0" fmla="*/ 1137908 w 1137908"/>
                <a:gd name="connsiteY0" fmla="*/ 25126 h 2430133"/>
                <a:gd name="connsiteX1" fmla="*/ 568955 w 1137908"/>
                <a:gd name="connsiteY1" fmla="*/ 150502 h 2430133"/>
                <a:gd name="connsiteX2" fmla="*/ 13824 w 1137908"/>
                <a:gd name="connsiteY2" fmla="*/ 30037 h 2430133"/>
                <a:gd name="connsiteX3" fmla="*/ 565339 w 1137908"/>
                <a:gd name="connsiteY3" fmla="*/ 78056 h 2430133"/>
                <a:gd name="connsiteX4" fmla="*/ 1137908 w 1137908"/>
                <a:gd name="connsiteY4" fmla="*/ 25126 h 2430133"/>
                <a:gd name="connsiteX5" fmla="*/ 1137908 w 1137908"/>
                <a:gd name="connsiteY5" fmla="*/ 2287894 h 2430133"/>
                <a:gd name="connsiteX6" fmla="*/ 568954 w 1137908"/>
                <a:gd name="connsiteY6" fmla="*/ 2430133 h 2430133"/>
                <a:gd name="connsiteX7" fmla="*/ 0 w 1137908"/>
                <a:gd name="connsiteY7" fmla="*/ 2287894 h 2430133"/>
                <a:gd name="connsiteX8" fmla="*/ 19278 w 1137908"/>
                <a:gd name="connsiteY8" fmla="*/ 32356 h 2430133"/>
                <a:gd name="connsiteX0" fmla="*/ 18452 w 1137908"/>
                <a:gd name="connsiteY0" fmla="*/ 31082 h 2430133"/>
                <a:gd name="connsiteX1" fmla="*/ 576183 w 1137908"/>
                <a:gd name="connsiteY1" fmla="*/ 189050 h 2430133"/>
                <a:gd name="connsiteX2" fmla="*/ 1137908 w 1137908"/>
                <a:gd name="connsiteY2" fmla="*/ 25126 h 2430133"/>
                <a:gd name="connsiteX3" fmla="*/ 1137908 w 1137908"/>
                <a:gd name="connsiteY3" fmla="*/ 2287894 h 2430133"/>
                <a:gd name="connsiteX4" fmla="*/ 568954 w 1137908"/>
                <a:gd name="connsiteY4" fmla="*/ 2430133 h 2430133"/>
                <a:gd name="connsiteX5" fmla="*/ 0 w 1137908"/>
                <a:gd name="connsiteY5" fmla="*/ 2287894 h 2430133"/>
                <a:gd name="connsiteX6" fmla="*/ 18452 w 1137908"/>
                <a:gd name="connsiteY6" fmla="*/ 31082 h 2430133"/>
                <a:gd name="connsiteX0" fmla="*/ 11224 w 1137908"/>
                <a:gd name="connsiteY0" fmla="*/ 33003 h 2430133"/>
                <a:gd name="connsiteX1" fmla="*/ 565339 w 1137908"/>
                <a:gd name="connsiteY1" fmla="*/ 81670 h 2430133"/>
                <a:gd name="connsiteX2" fmla="*/ 1137908 w 1137908"/>
                <a:gd name="connsiteY2" fmla="*/ 25126 h 2430133"/>
                <a:gd name="connsiteX3" fmla="*/ 572569 w 1137908"/>
                <a:gd name="connsiteY3" fmla="*/ 177189 h 2430133"/>
                <a:gd name="connsiteX4" fmla="*/ 11224 w 1137908"/>
                <a:gd name="connsiteY4" fmla="*/ 33003 h 2430133"/>
                <a:gd name="connsiteX0" fmla="*/ 1137908 w 1137908"/>
                <a:gd name="connsiteY0" fmla="*/ 25126 h 2430133"/>
                <a:gd name="connsiteX1" fmla="*/ 568955 w 1137908"/>
                <a:gd name="connsiteY1" fmla="*/ 150502 h 2430133"/>
                <a:gd name="connsiteX2" fmla="*/ 13824 w 1137908"/>
                <a:gd name="connsiteY2" fmla="*/ 30037 h 2430133"/>
                <a:gd name="connsiteX3" fmla="*/ 565339 w 1137908"/>
                <a:gd name="connsiteY3" fmla="*/ 78056 h 2430133"/>
                <a:gd name="connsiteX4" fmla="*/ 1137908 w 1137908"/>
                <a:gd name="connsiteY4" fmla="*/ 25126 h 2430133"/>
                <a:gd name="connsiteX5" fmla="*/ 1137908 w 1137908"/>
                <a:gd name="connsiteY5" fmla="*/ 2287894 h 2430133"/>
                <a:gd name="connsiteX6" fmla="*/ 568954 w 1137908"/>
                <a:gd name="connsiteY6" fmla="*/ 2430133 h 2430133"/>
                <a:gd name="connsiteX7" fmla="*/ 0 w 1137908"/>
                <a:gd name="connsiteY7" fmla="*/ 2287894 h 2430133"/>
                <a:gd name="connsiteX8" fmla="*/ 19278 w 1137908"/>
                <a:gd name="connsiteY8" fmla="*/ 32356 h 2430133"/>
                <a:gd name="connsiteX0" fmla="*/ 18452 w 1137908"/>
                <a:gd name="connsiteY0" fmla="*/ 31082 h 2430133"/>
                <a:gd name="connsiteX1" fmla="*/ 569333 w 1137908"/>
                <a:gd name="connsiteY1" fmla="*/ 171259 h 2430133"/>
                <a:gd name="connsiteX2" fmla="*/ 1137908 w 1137908"/>
                <a:gd name="connsiteY2" fmla="*/ 25126 h 2430133"/>
                <a:gd name="connsiteX3" fmla="*/ 1137908 w 1137908"/>
                <a:gd name="connsiteY3" fmla="*/ 2287894 h 2430133"/>
                <a:gd name="connsiteX4" fmla="*/ 568954 w 1137908"/>
                <a:gd name="connsiteY4" fmla="*/ 2430133 h 2430133"/>
                <a:gd name="connsiteX5" fmla="*/ 0 w 1137908"/>
                <a:gd name="connsiteY5" fmla="*/ 2287894 h 2430133"/>
                <a:gd name="connsiteX6" fmla="*/ 18452 w 1137908"/>
                <a:gd name="connsiteY6" fmla="*/ 31082 h 2430133"/>
                <a:gd name="connsiteX0" fmla="*/ 11224 w 1137908"/>
                <a:gd name="connsiteY0" fmla="*/ 33003 h 2430133"/>
                <a:gd name="connsiteX1" fmla="*/ 565339 w 1137908"/>
                <a:gd name="connsiteY1" fmla="*/ 81670 h 2430133"/>
                <a:gd name="connsiteX2" fmla="*/ 1137908 w 1137908"/>
                <a:gd name="connsiteY2" fmla="*/ 25126 h 2430133"/>
                <a:gd name="connsiteX3" fmla="*/ 572569 w 1137908"/>
                <a:gd name="connsiteY3" fmla="*/ 177189 h 2430133"/>
                <a:gd name="connsiteX4" fmla="*/ 11224 w 1137908"/>
                <a:gd name="connsiteY4" fmla="*/ 33003 h 2430133"/>
                <a:gd name="connsiteX0" fmla="*/ 1137908 w 1137908"/>
                <a:gd name="connsiteY0" fmla="*/ 25126 h 2430133"/>
                <a:gd name="connsiteX1" fmla="*/ 568955 w 1137908"/>
                <a:gd name="connsiteY1" fmla="*/ 150502 h 2430133"/>
                <a:gd name="connsiteX2" fmla="*/ 13824 w 1137908"/>
                <a:gd name="connsiteY2" fmla="*/ 30037 h 2430133"/>
                <a:gd name="connsiteX3" fmla="*/ 565339 w 1137908"/>
                <a:gd name="connsiteY3" fmla="*/ 78056 h 2430133"/>
                <a:gd name="connsiteX4" fmla="*/ 1137908 w 1137908"/>
                <a:gd name="connsiteY4" fmla="*/ 25126 h 2430133"/>
                <a:gd name="connsiteX5" fmla="*/ 1137908 w 1137908"/>
                <a:gd name="connsiteY5" fmla="*/ 2287894 h 2430133"/>
                <a:gd name="connsiteX6" fmla="*/ 568954 w 1137908"/>
                <a:gd name="connsiteY6" fmla="*/ 2430133 h 2430133"/>
                <a:gd name="connsiteX7" fmla="*/ 0 w 1137908"/>
                <a:gd name="connsiteY7" fmla="*/ 2287894 h 2430133"/>
                <a:gd name="connsiteX8" fmla="*/ 19278 w 1137908"/>
                <a:gd name="connsiteY8" fmla="*/ 32356 h 2430133"/>
                <a:gd name="connsiteX0" fmla="*/ 18452 w 1137908"/>
                <a:gd name="connsiteY0" fmla="*/ 31082 h 2430133"/>
                <a:gd name="connsiteX1" fmla="*/ 569333 w 1137908"/>
                <a:gd name="connsiteY1" fmla="*/ 171259 h 2430133"/>
                <a:gd name="connsiteX2" fmla="*/ 1137908 w 1137908"/>
                <a:gd name="connsiteY2" fmla="*/ 25126 h 2430133"/>
                <a:gd name="connsiteX3" fmla="*/ 1137908 w 1137908"/>
                <a:gd name="connsiteY3" fmla="*/ 2287894 h 2430133"/>
                <a:gd name="connsiteX4" fmla="*/ 568954 w 1137908"/>
                <a:gd name="connsiteY4" fmla="*/ 2430133 h 2430133"/>
                <a:gd name="connsiteX5" fmla="*/ 0 w 1137908"/>
                <a:gd name="connsiteY5" fmla="*/ 2287894 h 2430133"/>
                <a:gd name="connsiteX6" fmla="*/ 18452 w 1137908"/>
                <a:gd name="connsiteY6" fmla="*/ 31082 h 2430133"/>
                <a:gd name="connsiteX0" fmla="*/ 11224 w 1137908"/>
                <a:gd name="connsiteY0" fmla="*/ 33003 h 2430133"/>
                <a:gd name="connsiteX1" fmla="*/ 565339 w 1137908"/>
                <a:gd name="connsiteY1" fmla="*/ 81670 h 2430133"/>
                <a:gd name="connsiteX2" fmla="*/ 1137908 w 1137908"/>
                <a:gd name="connsiteY2" fmla="*/ 25126 h 2430133"/>
                <a:gd name="connsiteX3" fmla="*/ 572569 w 1137908"/>
                <a:gd name="connsiteY3" fmla="*/ 177189 h 2430133"/>
                <a:gd name="connsiteX4" fmla="*/ 11224 w 1137908"/>
                <a:gd name="connsiteY4" fmla="*/ 33003 h 2430133"/>
                <a:gd name="connsiteX0" fmla="*/ 1137908 w 1137908"/>
                <a:gd name="connsiteY0" fmla="*/ 25126 h 2430133"/>
                <a:gd name="connsiteX1" fmla="*/ 568955 w 1137908"/>
                <a:gd name="connsiteY1" fmla="*/ 177189 h 2430133"/>
                <a:gd name="connsiteX2" fmla="*/ 13824 w 1137908"/>
                <a:gd name="connsiteY2" fmla="*/ 30037 h 2430133"/>
                <a:gd name="connsiteX3" fmla="*/ 565339 w 1137908"/>
                <a:gd name="connsiteY3" fmla="*/ 78056 h 2430133"/>
                <a:gd name="connsiteX4" fmla="*/ 1137908 w 1137908"/>
                <a:gd name="connsiteY4" fmla="*/ 25126 h 2430133"/>
                <a:gd name="connsiteX5" fmla="*/ 1137908 w 1137908"/>
                <a:gd name="connsiteY5" fmla="*/ 2287894 h 2430133"/>
                <a:gd name="connsiteX6" fmla="*/ 568954 w 1137908"/>
                <a:gd name="connsiteY6" fmla="*/ 2430133 h 2430133"/>
                <a:gd name="connsiteX7" fmla="*/ 0 w 1137908"/>
                <a:gd name="connsiteY7" fmla="*/ 2287894 h 2430133"/>
                <a:gd name="connsiteX8" fmla="*/ 19278 w 1137908"/>
                <a:gd name="connsiteY8" fmla="*/ 32356 h 2430133"/>
                <a:gd name="connsiteX0" fmla="*/ 18452 w 1137908"/>
                <a:gd name="connsiteY0" fmla="*/ 31082 h 2430133"/>
                <a:gd name="connsiteX1" fmla="*/ 569333 w 1137908"/>
                <a:gd name="connsiteY1" fmla="*/ 171259 h 2430133"/>
                <a:gd name="connsiteX2" fmla="*/ 1137908 w 1137908"/>
                <a:gd name="connsiteY2" fmla="*/ 25126 h 2430133"/>
                <a:gd name="connsiteX3" fmla="*/ 1137908 w 1137908"/>
                <a:gd name="connsiteY3" fmla="*/ 2287894 h 2430133"/>
                <a:gd name="connsiteX4" fmla="*/ 568954 w 1137908"/>
                <a:gd name="connsiteY4" fmla="*/ 2430133 h 2430133"/>
                <a:gd name="connsiteX5" fmla="*/ 0 w 1137908"/>
                <a:gd name="connsiteY5" fmla="*/ 2287894 h 2430133"/>
                <a:gd name="connsiteX6" fmla="*/ 18452 w 1137908"/>
                <a:gd name="connsiteY6" fmla="*/ 31082 h 2430133"/>
                <a:gd name="connsiteX0" fmla="*/ 11224 w 1137908"/>
                <a:gd name="connsiteY0" fmla="*/ 33003 h 2430133"/>
                <a:gd name="connsiteX1" fmla="*/ 565339 w 1137908"/>
                <a:gd name="connsiteY1" fmla="*/ 81670 h 2430133"/>
                <a:gd name="connsiteX2" fmla="*/ 1137908 w 1137908"/>
                <a:gd name="connsiteY2" fmla="*/ 25126 h 2430133"/>
                <a:gd name="connsiteX3" fmla="*/ 572569 w 1137908"/>
                <a:gd name="connsiteY3" fmla="*/ 177189 h 2430133"/>
                <a:gd name="connsiteX4" fmla="*/ 11224 w 1137908"/>
                <a:gd name="connsiteY4" fmla="*/ 33003 h 2430133"/>
                <a:gd name="connsiteX0" fmla="*/ 1137908 w 1137908"/>
                <a:gd name="connsiteY0" fmla="*/ 25126 h 2430133"/>
                <a:gd name="connsiteX1" fmla="*/ 568955 w 1137908"/>
                <a:gd name="connsiteY1" fmla="*/ 177189 h 2430133"/>
                <a:gd name="connsiteX2" fmla="*/ 13824 w 1137908"/>
                <a:gd name="connsiteY2" fmla="*/ 30037 h 2430133"/>
                <a:gd name="connsiteX3" fmla="*/ 565339 w 1137908"/>
                <a:gd name="connsiteY3" fmla="*/ 78056 h 2430133"/>
                <a:gd name="connsiteX4" fmla="*/ 1137908 w 1137908"/>
                <a:gd name="connsiteY4" fmla="*/ 25126 h 2430133"/>
                <a:gd name="connsiteX5" fmla="*/ 1137908 w 1137908"/>
                <a:gd name="connsiteY5" fmla="*/ 2287894 h 2430133"/>
                <a:gd name="connsiteX6" fmla="*/ 568954 w 1137908"/>
                <a:gd name="connsiteY6" fmla="*/ 2430133 h 2430133"/>
                <a:gd name="connsiteX7" fmla="*/ 0 w 1137908"/>
                <a:gd name="connsiteY7" fmla="*/ 2287894 h 2430133"/>
                <a:gd name="connsiteX8" fmla="*/ 19278 w 1137908"/>
                <a:gd name="connsiteY8" fmla="*/ 32356 h 243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7908" h="2430133" stroke="0" extrusionOk="0">
                  <a:moveTo>
                    <a:pt x="18452" y="31082"/>
                  </a:moveTo>
                  <a:cubicBezTo>
                    <a:pt x="18452" y="109638"/>
                    <a:pt x="382757" y="172252"/>
                    <a:pt x="569333" y="171259"/>
                  </a:cubicBezTo>
                  <a:cubicBezTo>
                    <a:pt x="755909" y="170266"/>
                    <a:pt x="1137908" y="103682"/>
                    <a:pt x="1137908" y="25126"/>
                  </a:cubicBezTo>
                  <a:lnTo>
                    <a:pt x="1137908" y="2287894"/>
                  </a:lnTo>
                  <a:cubicBezTo>
                    <a:pt x="1137908" y="2366450"/>
                    <a:pt x="883179" y="2430133"/>
                    <a:pt x="568954" y="2430133"/>
                  </a:cubicBezTo>
                  <a:cubicBezTo>
                    <a:pt x="254729" y="2430133"/>
                    <a:pt x="0" y="2366450"/>
                    <a:pt x="0" y="2287894"/>
                  </a:cubicBezTo>
                  <a:lnTo>
                    <a:pt x="18452" y="31082"/>
                  </a:lnTo>
                  <a:close/>
                </a:path>
                <a:path w="1137908" h="2430133" fill="lighten" stroke="0" extrusionOk="0">
                  <a:moveTo>
                    <a:pt x="11224" y="33003"/>
                  </a:moveTo>
                  <a:cubicBezTo>
                    <a:pt x="10019" y="17083"/>
                    <a:pt x="377558" y="82983"/>
                    <a:pt x="565339" y="81670"/>
                  </a:cubicBezTo>
                  <a:cubicBezTo>
                    <a:pt x="753120" y="80357"/>
                    <a:pt x="1137908" y="-53430"/>
                    <a:pt x="1137908" y="25126"/>
                  </a:cubicBezTo>
                  <a:cubicBezTo>
                    <a:pt x="1137908" y="103682"/>
                    <a:pt x="760350" y="175876"/>
                    <a:pt x="572569" y="177189"/>
                  </a:cubicBezTo>
                  <a:cubicBezTo>
                    <a:pt x="384788" y="178502"/>
                    <a:pt x="12429" y="48923"/>
                    <a:pt x="11224" y="33003"/>
                  </a:cubicBezTo>
                  <a:close/>
                </a:path>
                <a:path w="1137908" h="2430133" fill="none" extrusionOk="0">
                  <a:moveTo>
                    <a:pt x="1137908" y="25126"/>
                  </a:moveTo>
                  <a:cubicBezTo>
                    <a:pt x="1137908" y="103682"/>
                    <a:pt x="944661" y="179336"/>
                    <a:pt x="568955" y="177189"/>
                  </a:cubicBezTo>
                  <a:cubicBezTo>
                    <a:pt x="193249" y="175042"/>
                    <a:pt x="14427" y="46559"/>
                    <a:pt x="13824" y="30037"/>
                  </a:cubicBezTo>
                  <a:cubicBezTo>
                    <a:pt x="13221" y="13515"/>
                    <a:pt x="377992" y="78875"/>
                    <a:pt x="565339" y="78056"/>
                  </a:cubicBezTo>
                  <a:cubicBezTo>
                    <a:pt x="752686" y="77238"/>
                    <a:pt x="1137908" y="-53430"/>
                    <a:pt x="1137908" y="25126"/>
                  </a:cubicBezTo>
                  <a:lnTo>
                    <a:pt x="1137908" y="2287894"/>
                  </a:lnTo>
                  <a:cubicBezTo>
                    <a:pt x="1137908" y="2366450"/>
                    <a:pt x="883179" y="2430133"/>
                    <a:pt x="568954" y="2430133"/>
                  </a:cubicBezTo>
                  <a:cubicBezTo>
                    <a:pt x="254729" y="2430133"/>
                    <a:pt x="0" y="2366450"/>
                    <a:pt x="0" y="2287894"/>
                  </a:cubicBezTo>
                  <a:cubicBezTo>
                    <a:pt x="4819" y="1536047"/>
                    <a:pt x="14459" y="784203"/>
                    <a:pt x="19278" y="32356"/>
                  </a:cubicBezTo>
                </a:path>
              </a:pathLst>
            </a:custGeom>
            <a:blipFill dpi="0" rotWithShape="1">
              <a:blip r:embed="rId4">
                <a:alphaModFix amt="80000"/>
              </a:blip>
              <a:srcRect/>
              <a:stretch>
                <a:fillRect/>
              </a:stretch>
            </a:blip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2DED66FE-73AB-4442-AFE3-A5EE868762FF}"/>
                </a:ext>
              </a:extLst>
            </p:cNvPr>
            <p:cNvGrpSpPr/>
            <p:nvPr/>
          </p:nvGrpSpPr>
          <p:grpSpPr>
            <a:xfrm>
              <a:off x="1117595" y="2221388"/>
              <a:ext cx="1380408" cy="3892030"/>
              <a:chOff x="1117595" y="2221388"/>
              <a:chExt cx="1380408" cy="3892030"/>
            </a:xfrm>
          </p:grpSpPr>
          <p:sp>
            <p:nvSpPr>
              <p:cNvPr id="84" name="Cilindro 6">
                <a:extLst>
                  <a:ext uri="{FF2B5EF4-FFF2-40B4-BE49-F238E27FC236}">
                    <a16:creationId xmlns:a16="http://schemas.microsoft.com/office/drawing/2014/main" id="{7FBE9D25-927C-4B46-A0DA-05B3704808A7}"/>
                  </a:ext>
                </a:extLst>
              </p:cNvPr>
              <p:cNvSpPr/>
              <p:nvPr/>
            </p:nvSpPr>
            <p:spPr>
              <a:xfrm>
                <a:off x="1118427" y="2221388"/>
                <a:ext cx="1272384" cy="3892030"/>
              </a:xfrm>
              <a:custGeom>
                <a:avLst/>
                <a:gdLst>
                  <a:gd name="connsiteX0" fmla="*/ 0 w 1156063"/>
                  <a:gd name="connsiteY0" fmla="*/ 144508 h 3845705"/>
                  <a:gd name="connsiteX1" fmla="*/ 578032 w 1156063"/>
                  <a:gd name="connsiteY1" fmla="*/ 289016 h 3845705"/>
                  <a:gd name="connsiteX2" fmla="*/ 1156064 w 1156063"/>
                  <a:gd name="connsiteY2" fmla="*/ 144508 h 3845705"/>
                  <a:gd name="connsiteX3" fmla="*/ 1156063 w 1156063"/>
                  <a:gd name="connsiteY3" fmla="*/ 3701197 h 3845705"/>
                  <a:gd name="connsiteX4" fmla="*/ 578031 w 1156063"/>
                  <a:gd name="connsiteY4" fmla="*/ 3845705 h 3845705"/>
                  <a:gd name="connsiteX5" fmla="*/ -1 w 1156063"/>
                  <a:gd name="connsiteY5" fmla="*/ 3701197 h 3845705"/>
                  <a:gd name="connsiteX6" fmla="*/ 0 w 1156063"/>
                  <a:gd name="connsiteY6" fmla="*/ 144508 h 3845705"/>
                  <a:gd name="connsiteX0" fmla="*/ 0 w 1156063"/>
                  <a:gd name="connsiteY0" fmla="*/ 144508 h 3845705"/>
                  <a:gd name="connsiteX1" fmla="*/ 578032 w 1156063"/>
                  <a:gd name="connsiteY1" fmla="*/ 0 h 3845705"/>
                  <a:gd name="connsiteX2" fmla="*/ 1156064 w 1156063"/>
                  <a:gd name="connsiteY2" fmla="*/ 144508 h 3845705"/>
                  <a:gd name="connsiteX3" fmla="*/ 578032 w 1156063"/>
                  <a:gd name="connsiteY3" fmla="*/ 289016 h 3845705"/>
                  <a:gd name="connsiteX4" fmla="*/ 0 w 1156063"/>
                  <a:gd name="connsiteY4" fmla="*/ 144508 h 3845705"/>
                  <a:gd name="connsiteX0" fmla="*/ 1156063 w 1156063"/>
                  <a:gd name="connsiteY0" fmla="*/ 144508 h 3845705"/>
                  <a:gd name="connsiteX1" fmla="*/ 578031 w 1156063"/>
                  <a:gd name="connsiteY1" fmla="*/ 289016 h 3845705"/>
                  <a:gd name="connsiteX2" fmla="*/ -1 w 1156063"/>
                  <a:gd name="connsiteY2" fmla="*/ 144508 h 3845705"/>
                  <a:gd name="connsiteX3" fmla="*/ 578031 w 1156063"/>
                  <a:gd name="connsiteY3" fmla="*/ 0 h 3845705"/>
                  <a:gd name="connsiteX4" fmla="*/ 1156063 w 1156063"/>
                  <a:gd name="connsiteY4" fmla="*/ 144508 h 3845705"/>
                  <a:gd name="connsiteX5" fmla="*/ 1156063 w 1156063"/>
                  <a:gd name="connsiteY5" fmla="*/ 3701197 h 3845705"/>
                  <a:gd name="connsiteX6" fmla="*/ 578031 w 1156063"/>
                  <a:gd name="connsiteY6" fmla="*/ 3845705 h 3845705"/>
                  <a:gd name="connsiteX7" fmla="*/ -1 w 1156063"/>
                  <a:gd name="connsiteY7" fmla="*/ 3701197 h 3845705"/>
                  <a:gd name="connsiteX8" fmla="*/ 0 w 1156063"/>
                  <a:gd name="connsiteY8" fmla="*/ 144508 h 3845705"/>
                  <a:gd name="connsiteX0" fmla="*/ 45999 w 1202063"/>
                  <a:gd name="connsiteY0" fmla="*/ 144508 h 4000644"/>
                  <a:gd name="connsiteX1" fmla="*/ 624031 w 1202063"/>
                  <a:gd name="connsiteY1" fmla="*/ 289016 h 4000644"/>
                  <a:gd name="connsiteX2" fmla="*/ 1202063 w 1202063"/>
                  <a:gd name="connsiteY2" fmla="*/ 144508 h 4000644"/>
                  <a:gd name="connsiteX3" fmla="*/ 1202062 w 1202063"/>
                  <a:gd name="connsiteY3" fmla="*/ 3701197 h 4000644"/>
                  <a:gd name="connsiteX4" fmla="*/ 624030 w 1202063"/>
                  <a:gd name="connsiteY4" fmla="*/ 3845705 h 4000644"/>
                  <a:gd name="connsiteX5" fmla="*/ 45998 w 1202063"/>
                  <a:gd name="connsiteY5" fmla="*/ 3701197 h 4000644"/>
                  <a:gd name="connsiteX6" fmla="*/ 45999 w 1202063"/>
                  <a:gd name="connsiteY6" fmla="*/ 144508 h 4000644"/>
                  <a:gd name="connsiteX0" fmla="*/ 45999 w 1202063"/>
                  <a:gd name="connsiteY0" fmla="*/ 144508 h 4000644"/>
                  <a:gd name="connsiteX1" fmla="*/ 624031 w 1202063"/>
                  <a:gd name="connsiteY1" fmla="*/ 0 h 4000644"/>
                  <a:gd name="connsiteX2" fmla="*/ 1202063 w 1202063"/>
                  <a:gd name="connsiteY2" fmla="*/ 144508 h 4000644"/>
                  <a:gd name="connsiteX3" fmla="*/ 624031 w 1202063"/>
                  <a:gd name="connsiteY3" fmla="*/ 289016 h 4000644"/>
                  <a:gd name="connsiteX4" fmla="*/ 45999 w 1202063"/>
                  <a:gd name="connsiteY4" fmla="*/ 144508 h 4000644"/>
                  <a:gd name="connsiteX0" fmla="*/ 1202062 w 1202063"/>
                  <a:gd name="connsiteY0" fmla="*/ 144508 h 4000644"/>
                  <a:gd name="connsiteX1" fmla="*/ 624030 w 1202063"/>
                  <a:gd name="connsiteY1" fmla="*/ 289016 h 4000644"/>
                  <a:gd name="connsiteX2" fmla="*/ 45998 w 1202063"/>
                  <a:gd name="connsiteY2" fmla="*/ 144508 h 4000644"/>
                  <a:gd name="connsiteX3" fmla="*/ 624030 w 1202063"/>
                  <a:gd name="connsiteY3" fmla="*/ 0 h 4000644"/>
                  <a:gd name="connsiteX4" fmla="*/ 1202062 w 1202063"/>
                  <a:gd name="connsiteY4" fmla="*/ 144508 h 4000644"/>
                  <a:gd name="connsiteX5" fmla="*/ 1202062 w 1202063"/>
                  <a:gd name="connsiteY5" fmla="*/ 3701197 h 4000644"/>
                  <a:gd name="connsiteX6" fmla="*/ 624030 w 1202063"/>
                  <a:gd name="connsiteY6" fmla="*/ 3845705 h 4000644"/>
                  <a:gd name="connsiteX7" fmla="*/ 45998 w 1202063"/>
                  <a:gd name="connsiteY7" fmla="*/ 3701197 h 4000644"/>
                  <a:gd name="connsiteX8" fmla="*/ 36855 w 1202063"/>
                  <a:gd name="connsiteY8" fmla="*/ 393192 h 4000644"/>
                  <a:gd name="connsiteX9" fmla="*/ 45999 w 1202063"/>
                  <a:gd name="connsiteY9" fmla="*/ 144508 h 4000644"/>
                  <a:gd name="connsiteX0" fmla="*/ 9144 w 1165208"/>
                  <a:gd name="connsiteY0" fmla="*/ 144508 h 3994311"/>
                  <a:gd name="connsiteX1" fmla="*/ 587176 w 1165208"/>
                  <a:gd name="connsiteY1" fmla="*/ 289016 h 3994311"/>
                  <a:gd name="connsiteX2" fmla="*/ 1165208 w 1165208"/>
                  <a:gd name="connsiteY2" fmla="*/ 144508 h 3994311"/>
                  <a:gd name="connsiteX3" fmla="*/ 1165207 w 1165208"/>
                  <a:gd name="connsiteY3" fmla="*/ 3701197 h 3994311"/>
                  <a:gd name="connsiteX4" fmla="*/ 587175 w 1165208"/>
                  <a:gd name="connsiteY4" fmla="*/ 3845705 h 3994311"/>
                  <a:gd name="connsiteX5" fmla="*/ 9143 w 1165208"/>
                  <a:gd name="connsiteY5" fmla="*/ 3701197 h 3994311"/>
                  <a:gd name="connsiteX6" fmla="*/ 9144 w 1165208"/>
                  <a:gd name="connsiteY6" fmla="*/ 144508 h 3994311"/>
                  <a:gd name="connsiteX0" fmla="*/ 9144 w 1165208"/>
                  <a:gd name="connsiteY0" fmla="*/ 144508 h 3994311"/>
                  <a:gd name="connsiteX1" fmla="*/ 587176 w 1165208"/>
                  <a:gd name="connsiteY1" fmla="*/ 0 h 3994311"/>
                  <a:gd name="connsiteX2" fmla="*/ 1165208 w 1165208"/>
                  <a:gd name="connsiteY2" fmla="*/ 144508 h 3994311"/>
                  <a:gd name="connsiteX3" fmla="*/ 587176 w 1165208"/>
                  <a:gd name="connsiteY3" fmla="*/ 289016 h 3994311"/>
                  <a:gd name="connsiteX4" fmla="*/ 9144 w 1165208"/>
                  <a:gd name="connsiteY4" fmla="*/ 144508 h 3994311"/>
                  <a:gd name="connsiteX0" fmla="*/ 1165207 w 1165208"/>
                  <a:gd name="connsiteY0" fmla="*/ 144508 h 3994311"/>
                  <a:gd name="connsiteX1" fmla="*/ 587175 w 1165208"/>
                  <a:gd name="connsiteY1" fmla="*/ 289016 h 3994311"/>
                  <a:gd name="connsiteX2" fmla="*/ 9143 w 1165208"/>
                  <a:gd name="connsiteY2" fmla="*/ 144508 h 3994311"/>
                  <a:gd name="connsiteX3" fmla="*/ 587175 w 1165208"/>
                  <a:gd name="connsiteY3" fmla="*/ 0 h 3994311"/>
                  <a:gd name="connsiteX4" fmla="*/ 1165207 w 1165208"/>
                  <a:gd name="connsiteY4" fmla="*/ 144508 h 3994311"/>
                  <a:gd name="connsiteX5" fmla="*/ 1165207 w 1165208"/>
                  <a:gd name="connsiteY5" fmla="*/ 3701197 h 3994311"/>
                  <a:gd name="connsiteX6" fmla="*/ 587175 w 1165208"/>
                  <a:gd name="connsiteY6" fmla="*/ 3845705 h 3994311"/>
                  <a:gd name="connsiteX7" fmla="*/ 210311 w 1165208"/>
                  <a:gd name="connsiteY7" fmla="*/ 3692053 h 3994311"/>
                  <a:gd name="connsiteX8" fmla="*/ 0 w 1165208"/>
                  <a:gd name="connsiteY8" fmla="*/ 393192 h 3994311"/>
                  <a:gd name="connsiteX9" fmla="*/ 9144 w 1165208"/>
                  <a:gd name="connsiteY9" fmla="*/ 144508 h 3994311"/>
                  <a:gd name="connsiteX0" fmla="*/ 52638 w 1208702"/>
                  <a:gd name="connsiteY0" fmla="*/ 144508 h 3994311"/>
                  <a:gd name="connsiteX1" fmla="*/ 630670 w 1208702"/>
                  <a:gd name="connsiteY1" fmla="*/ 289016 h 3994311"/>
                  <a:gd name="connsiteX2" fmla="*/ 1208702 w 1208702"/>
                  <a:gd name="connsiteY2" fmla="*/ 144508 h 3994311"/>
                  <a:gd name="connsiteX3" fmla="*/ 1208701 w 1208702"/>
                  <a:gd name="connsiteY3" fmla="*/ 3701197 h 3994311"/>
                  <a:gd name="connsiteX4" fmla="*/ 630669 w 1208702"/>
                  <a:gd name="connsiteY4" fmla="*/ 3845705 h 3994311"/>
                  <a:gd name="connsiteX5" fmla="*/ 52637 w 1208702"/>
                  <a:gd name="connsiteY5" fmla="*/ 3701197 h 3994311"/>
                  <a:gd name="connsiteX6" fmla="*/ 52638 w 1208702"/>
                  <a:gd name="connsiteY6" fmla="*/ 144508 h 3994311"/>
                  <a:gd name="connsiteX0" fmla="*/ 52638 w 1208702"/>
                  <a:gd name="connsiteY0" fmla="*/ 144508 h 3994311"/>
                  <a:gd name="connsiteX1" fmla="*/ 630670 w 1208702"/>
                  <a:gd name="connsiteY1" fmla="*/ 0 h 3994311"/>
                  <a:gd name="connsiteX2" fmla="*/ 1208702 w 1208702"/>
                  <a:gd name="connsiteY2" fmla="*/ 144508 h 3994311"/>
                  <a:gd name="connsiteX3" fmla="*/ 630670 w 1208702"/>
                  <a:gd name="connsiteY3" fmla="*/ 289016 h 3994311"/>
                  <a:gd name="connsiteX4" fmla="*/ 52638 w 1208702"/>
                  <a:gd name="connsiteY4" fmla="*/ 144508 h 3994311"/>
                  <a:gd name="connsiteX0" fmla="*/ 1208701 w 1208702"/>
                  <a:gd name="connsiteY0" fmla="*/ 144508 h 3994311"/>
                  <a:gd name="connsiteX1" fmla="*/ 630669 w 1208702"/>
                  <a:gd name="connsiteY1" fmla="*/ 289016 h 3994311"/>
                  <a:gd name="connsiteX2" fmla="*/ 52637 w 1208702"/>
                  <a:gd name="connsiteY2" fmla="*/ 144508 h 3994311"/>
                  <a:gd name="connsiteX3" fmla="*/ 630669 w 1208702"/>
                  <a:gd name="connsiteY3" fmla="*/ 0 h 3994311"/>
                  <a:gd name="connsiteX4" fmla="*/ 1208701 w 1208702"/>
                  <a:gd name="connsiteY4" fmla="*/ 144508 h 3994311"/>
                  <a:gd name="connsiteX5" fmla="*/ 1208701 w 1208702"/>
                  <a:gd name="connsiteY5" fmla="*/ 3701197 h 3994311"/>
                  <a:gd name="connsiteX6" fmla="*/ 630669 w 1208702"/>
                  <a:gd name="connsiteY6" fmla="*/ 3845705 h 3994311"/>
                  <a:gd name="connsiteX7" fmla="*/ 43493 w 1208702"/>
                  <a:gd name="connsiteY7" fmla="*/ 3692053 h 3994311"/>
                  <a:gd name="connsiteX8" fmla="*/ 43494 w 1208702"/>
                  <a:gd name="connsiteY8" fmla="*/ 393192 h 3994311"/>
                  <a:gd name="connsiteX9" fmla="*/ 52638 w 1208702"/>
                  <a:gd name="connsiteY9" fmla="*/ 144508 h 3994311"/>
                  <a:gd name="connsiteX0" fmla="*/ 9145 w 1165209"/>
                  <a:gd name="connsiteY0" fmla="*/ 144508 h 3994311"/>
                  <a:gd name="connsiteX1" fmla="*/ 587177 w 1165209"/>
                  <a:gd name="connsiteY1" fmla="*/ 289016 h 3994311"/>
                  <a:gd name="connsiteX2" fmla="*/ 1165209 w 1165209"/>
                  <a:gd name="connsiteY2" fmla="*/ 144508 h 3994311"/>
                  <a:gd name="connsiteX3" fmla="*/ 1165208 w 1165209"/>
                  <a:gd name="connsiteY3" fmla="*/ 3701197 h 3994311"/>
                  <a:gd name="connsiteX4" fmla="*/ 587176 w 1165209"/>
                  <a:gd name="connsiteY4" fmla="*/ 3845705 h 3994311"/>
                  <a:gd name="connsiteX5" fmla="*/ 9144 w 1165209"/>
                  <a:gd name="connsiteY5" fmla="*/ 3701197 h 3994311"/>
                  <a:gd name="connsiteX6" fmla="*/ 9145 w 1165209"/>
                  <a:gd name="connsiteY6" fmla="*/ 144508 h 3994311"/>
                  <a:gd name="connsiteX0" fmla="*/ 9145 w 1165209"/>
                  <a:gd name="connsiteY0" fmla="*/ 144508 h 3994311"/>
                  <a:gd name="connsiteX1" fmla="*/ 587177 w 1165209"/>
                  <a:gd name="connsiteY1" fmla="*/ 0 h 3994311"/>
                  <a:gd name="connsiteX2" fmla="*/ 1165209 w 1165209"/>
                  <a:gd name="connsiteY2" fmla="*/ 144508 h 3994311"/>
                  <a:gd name="connsiteX3" fmla="*/ 587177 w 1165209"/>
                  <a:gd name="connsiteY3" fmla="*/ 289016 h 3994311"/>
                  <a:gd name="connsiteX4" fmla="*/ 9145 w 1165209"/>
                  <a:gd name="connsiteY4" fmla="*/ 144508 h 3994311"/>
                  <a:gd name="connsiteX0" fmla="*/ 1165208 w 1165209"/>
                  <a:gd name="connsiteY0" fmla="*/ 144508 h 3994311"/>
                  <a:gd name="connsiteX1" fmla="*/ 587176 w 1165209"/>
                  <a:gd name="connsiteY1" fmla="*/ 289016 h 3994311"/>
                  <a:gd name="connsiteX2" fmla="*/ 9144 w 1165209"/>
                  <a:gd name="connsiteY2" fmla="*/ 144508 h 3994311"/>
                  <a:gd name="connsiteX3" fmla="*/ 587176 w 1165209"/>
                  <a:gd name="connsiteY3" fmla="*/ 0 h 3994311"/>
                  <a:gd name="connsiteX4" fmla="*/ 1165208 w 1165209"/>
                  <a:gd name="connsiteY4" fmla="*/ 144508 h 3994311"/>
                  <a:gd name="connsiteX5" fmla="*/ 1165208 w 1165209"/>
                  <a:gd name="connsiteY5" fmla="*/ 3701197 h 3994311"/>
                  <a:gd name="connsiteX6" fmla="*/ 587176 w 1165209"/>
                  <a:gd name="connsiteY6" fmla="*/ 3845705 h 3994311"/>
                  <a:gd name="connsiteX7" fmla="*/ 0 w 1165209"/>
                  <a:gd name="connsiteY7" fmla="*/ 3692053 h 3994311"/>
                  <a:gd name="connsiteX8" fmla="*/ 1 w 1165209"/>
                  <a:gd name="connsiteY8" fmla="*/ 393192 h 3994311"/>
                  <a:gd name="connsiteX9" fmla="*/ 9145 w 1165209"/>
                  <a:gd name="connsiteY9" fmla="*/ 144508 h 3994311"/>
                  <a:gd name="connsiteX0" fmla="*/ 9145 w 1165209"/>
                  <a:gd name="connsiteY0" fmla="*/ 144508 h 3845730"/>
                  <a:gd name="connsiteX1" fmla="*/ 587177 w 1165209"/>
                  <a:gd name="connsiteY1" fmla="*/ 289016 h 3845730"/>
                  <a:gd name="connsiteX2" fmla="*/ 1165209 w 1165209"/>
                  <a:gd name="connsiteY2" fmla="*/ 144508 h 3845730"/>
                  <a:gd name="connsiteX3" fmla="*/ 1165208 w 1165209"/>
                  <a:gd name="connsiteY3" fmla="*/ 3701197 h 3845730"/>
                  <a:gd name="connsiteX4" fmla="*/ 587176 w 1165209"/>
                  <a:gd name="connsiteY4" fmla="*/ 3845705 h 3845730"/>
                  <a:gd name="connsiteX5" fmla="*/ 9144 w 1165209"/>
                  <a:gd name="connsiteY5" fmla="*/ 3701197 h 3845730"/>
                  <a:gd name="connsiteX6" fmla="*/ 9145 w 1165209"/>
                  <a:gd name="connsiteY6" fmla="*/ 144508 h 3845730"/>
                  <a:gd name="connsiteX0" fmla="*/ 9145 w 1165209"/>
                  <a:gd name="connsiteY0" fmla="*/ 144508 h 3845730"/>
                  <a:gd name="connsiteX1" fmla="*/ 587177 w 1165209"/>
                  <a:gd name="connsiteY1" fmla="*/ 0 h 3845730"/>
                  <a:gd name="connsiteX2" fmla="*/ 1165209 w 1165209"/>
                  <a:gd name="connsiteY2" fmla="*/ 144508 h 3845730"/>
                  <a:gd name="connsiteX3" fmla="*/ 587177 w 1165209"/>
                  <a:gd name="connsiteY3" fmla="*/ 289016 h 3845730"/>
                  <a:gd name="connsiteX4" fmla="*/ 9145 w 1165209"/>
                  <a:gd name="connsiteY4" fmla="*/ 144508 h 3845730"/>
                  <a:gd name="connsiteX0" fmla="*/ 1165208 w 1165209"/>
                  <a:gd name="connsiteY0" fmla="*/ 144508 h 3845730"/>
                  <a:gd name="connsiteX1" fmla="*/ 587176 w 1165209"/>
                  <a:gd name="connsiteY1" fmla="*/ 289016 h 3845730"/>
                  <a:gd name="connsiteX2" fmla="*/ 9144 w 1165209"/>
                  <a:gd name="connsiteY2" fmla="*/ 144508 h 3845730"/>
                  <a:gd name="connsiteX3" fmla="*/ 587176 w 1165209"/>
                  <a:gd name="connsiteY3" fmla="*/ 0 h 3845730"/>
                  <a:gd name="connsiteX4" fmla="*/ 1165208 w 1165209"/>
                  <a:gd name="connsiteY4" fmla="*/ 144508 h 3845730"/>
                  <a:gd name="connsiteX5" fmla="*/ 1165208 w 1165209"/>
                  <a:gd name="connsiteY5" fmla="*/ 3701197 h 3845730"/>
                  <a:gd name="connsiteX6" fmla="*/ 587176 w 1165209"/>
                  <a:gd name="connsiteY6" fmla="*/ 3845705 h 3845730"/>
                  <a:gd name="connsiteX7" fmla="*/ 0 w 1165209"/>
                  <a:gd name="connsiteY7" fmla="*/ 3692053 h 3845730"/>
                  <a:gd name="connsiteX8" fmla="*/ 1 w 1165209"/>
                  <a:gd name="connsiteY8" fmla="*/ 393192 h 3845730"/>
                  <a:gd name="connsiteX9" fmla="*/ 9145 w 1165209"/>
                  <a:gd name="connsiteY9" fmla="*/ 144508 h 3845730"/>
                  <a:gd name="connsiteX0" fmla="*/ 118887 w 1274951"/>
                  <a:gd name="connsiteY0" fmla="*/ 149052 h 3850274"/>
                  <a:gd name="connsiteX1" fmla="*/ 696919 w 1274951"/>
                  <a:gd name="connsiteY1" fmla="*/ 293560 h 3850274"/>
                  <a:gd name="connsiteX2" fmla="*/ 1274951 w 1274951"/>
                  <a:gd name="connsiteY2" fmla="*/ 149052 h 3850274"/>
                  <a:gd name="connsiteX3" fmla="*/ 1274950 w 1274951"/>
                  <a:gd name="connsiteY3" fmla="*/ 3705741 h 3850274"/>
                  <a:gd name="connsiteX4" fmla="*/ 696918 w 1274951"/>
                  <a:gd name="connsiteY4" fmla="*/ 3850249 h 3850274"/>
                  <a:gd name="connsiteX5" fmla="*/ 118886 w 1274951"/>
                  <a:gd name="connsiteY5" fmla="*/ 3705741 h 3850274"/>
                  <a:gd name="connsiteX6" fmla="*/ 118887 w 1274951"/>
                  <a:gd name="connsiteY6" fmla="*/ 149052 h 3850274"/>
                  <a:gd name="connsiteX0" fmla="*/ 118887 w 1274951"/>
                  <a:gd name="connsiteY0" fmla="*/ 149052 h 3850274"/>
                  <a:gd name="connsiteX1" fmla="*/ 696919 w 1274951"/>
                  <a:gd name="connsiteY1" fmla="*/ 4544 h 3850274"/>
                  <a:gd name="connsiteX2" fmla="*/ 1274951 w 1274951"/>
                  <a:gd name="connsiteY2" fmla="*/ 149052 h 3850274"/>
                  <a:gd name="connsiteX3" fmla="*/ 696919 w 1274951"/>
                  <a:gd name="connsiteY3" fmla="*/ 293560 h 3850274"/>
                  <a:gd name="connsiteX4" fmla="*/ 118887 w 1274951"/>
                  <a:gd name="connsiteY4" fmla="*/ 149052 h 3850274"/>
                  <a:gd name="connsiteX0" fmla="*/ 1274950 w 1274951"/>
                  <a:gd name="connsiteY0" fmla="*/ 149052 h 3850274"/>
                  <a:gd name="connsiteX1" fmla="*/ 696918 w 1274951"/>
                  <a:gd name="connsiteY1" fmla="*/ 293560 h 3850274"/>
                  <a:gd name="connsiteX2" fmla="*/ 118886 w 1274951"/>
                  <a:gd name="connsiteY2" fmla="*/ 149052 h 3850274"/>
                  <a:gd name="connsiteX3" fmla="*/ 696918 w 1274951"/>
                  <a:gd name="connsiteY3" fmla="*/ 4544 h 3850274"/>
                  <a:gd name="connsiteX4" fmla="*/ 1274950 w 1274951"/>
                  <a:gd name="connsiteY4" fmla="*/ 149052 h 3850274"/>
                  <a:gd name="connsiteX5" fmla="*/ 1274950 w 1274951"/>
                  <a:gd name="connsiteY5" fmla="*/ 3705741 h 3850274"/>
                  <a:gd name="connsiteX6" fmla="*/ 696918 w 1274951"/>
                  <a:gd name="connsiteY6" fmla="*/ 3850249 h 3850274"/>
                  <a:gd name="connsiteX7" fmla="*/ 109742 w 1274951"/>
                  <a:gd name="connsiteY7" fmla="*/ 3696597 h 3850274"/>
                  <a:gd name="connsiteX8" fmla="*/ 109743 w 1274951"/>
                  <a:gd name="connsiteY8" fmla="*/ 397736 h 3850274"/>
                  <a:gd name="connsiteX9" fmla="*/ 15 w 1274951"/>
                  <a:gd name="connsiteY9" fmla="*/ 21036 h 3850274"/>
                  <a:gd name="connsiteX0" fmla="*/ 118887 w 1274951"/>
                  <a:gd name="connsiteY0" fmla="*/ 159388 h 3860610"/>
                  <a:gd name="connsiteX1" fmla="*/ 696919 w 1274951"/>
                  <a:gd name="connsiteY1" fmla="*/ 303896 h 3860610"/>
                  <a:gd name="connsiteX2" fmla="*/ 1274951 w 1274951"/>
                  <a:gd name="connsiteY2" fmla="*/ 159388 h 3860610"/>
                  <a:gd name="connsiteX3" fmla="*/ 1274950 w 1274951"/>
                  <a:gd name="connsiteY3" fmla="*/ 3716077 h 3860610"/>
                  <a:gd name="connsiteX4" fmla="*/ 696918 w 1274951"/>
                  <a:gd name="connsiteY4" fmla="*/ 3860585 h 3860610"/>
                  <a:gd name="connsiteX5" fmla="*/ 118886 w 1274951"/>
                  <a:gd name="connsiteY5" fmla="*/ 3716077 h 3860610"/>
                  <a:gd name="connsiteX6" fmla="*/ 118887 w 1274951"/>
                  <a:gd name="connsiteY6" fmla="*/ 159388 h 3860610"/>
                  <a:gd name="connsiteX0" fmla="*/ 118887 w 1274951"/>
                  <a:gd name="connsiteY0" fmla="*/ 159388 h 3860610"/>
                  <a:gd name="connsiteX1" fmla="*/ 696919 w 1274951"/>
                  <a:gd name="connsiteY1" fmla="*/ 14880 h 3860610"/>
                  <a:gd name="connsiteX2" fmla="*/ 1274951 w 1274951"/>
                  <a:gd name="connsiteY2" fmla="*/ 159388 h 3860610"/>
                  <a:gd name="connsiteX3" fmla="*/ 696919 w 1274951"/>
                  <a:gd name="connsiteY3" fmla="*/ 303896 h 3860610"/>
                  <a:gd name="connsiteX4" fmla="*/ 118887 w 1274951"/>
                  <a:gd name="connsiteY4" fmla="*/ 159388 h 3860610"/>
                  <a:gd name="connsiteX0" fmla="*/ 1274950 w 1274951"/>
                  <a:gd name="connsiteY0" fmla="*/ 159388 h 3860610"/>
                  <a:gd name="connsiteX1" fmla="*/ 696918 w 1274951"/>
                  <a:gd name="connsiteY1" fmla="*/ 303896 h 3860610"/>
                  <a:gd name="connsiteX2" fmla="*/ 14 w 1274951"/>
                  <a:gd name="connsiteY2" fmla="*/ 58804 h 3860610"/>
                  <a:gd name="connsiteX3" fmla="*/ 696918 w 1274951"/>
                  <a:gd name="connsiteY3" fmla="*/ 14880 h 3860610"/>
                  <a:gd name="connsiteX4" fmla="*/ 1274950 w 1274951"/>
                  <a:gd name="connsiteY4" fmla="*/ 159388 h 3860610"/>
                  <a:gd name="connsiteX5" fmla="*/ 1274950 w 1274951"/>
                  <a:gd name="connsiteY5" fmla="*/ 3716077 h 3860610"/>
                  <a:gd name="connsiteX6" fmla="*/ 696918 w 1274951"/>
                  <a:gd name="connsiteY6" fmla="*/ 3860585 h 3860610"/>
                  <a:gd name="connsiteX7" fmla="*/ 109742 w 1274951"/>
                  <a:gd name="connsiteY7" fmla="*/ 3706933 h 3860610"/>
                  <a:gd name="connsiteX8" fmla="*/ 109743 w 1274951"/>
                  <a:gd name="connsiteY8" fmla="*/ 408072 h 3860610"/>
                  <a:gd name="connsiteX9" fmla="*/ 15 w 1274951"/>
                  <a:gd name="connsiteY9" fmla="*/ 31372 h 3860610"/>
                  <a:gd name="connsiteX0" fmla="*/ 128016 w 1284080"/>
                  <a:gd name="connsiteY0" fmla="*/ 159388 h 3860610"/>
                  <a:gd name="connsiteX1" fmla="*/ 706048 w 1284080"/>
                  <a:gd name="connsiteY1" fmla="*/ 303896 h 3860610"/>
                  <a:gd name="connsiteX2" fmla="*/ 1284080 w 1284080"/>
                  <a:gd name="connsiteY2" fmla="*/ 159388 h 3860610"/>
                  <a:gd name="connsiteX3" fmla="*/ 1284079 w 1284080"/>
                  <a:gd name="connsiteY3" fmla="*/ 3716077 h 3860610"/>
                  <a:gd name="connsiteX4" fmla="*/ 706047 w 1284080"/>
                  <a:gd name="connsiteY4" fmla="*/ 3860585 h 3860610"/>
                  <a:gd name="connsiteX5" fmla="*/ 128015 w 1284080"/>
                  <a:gd name="connsiteY5" fmla="*/ 3716077 h 3860610"/>
                  <a:gd name="connsiteX6" fmla="*/ 128016 w 1284080"/>
                  <a:gd name="connsiteY6" fmla="*/ 159388 h 3860610"/>
                  <a:gd name="connsiteX0" fmla="*/ 0 w 1284080"/>
                  <a:gd name="connsiteY0" fmla="*/ 58804 h 3860610"/>
                  <a:gd name="connsiteX1" fmla="*/ 706048 w 1284080"/>
                  <a:gd name="connsiteY1" fmla="*/ 14880 h 3860610"/>
                  <a:gd name="connsiteX2" fmla="*/ 1284080 w 1284080"/>
                  <a:gd name="connsiteY2" fmla="*/ 159388 h 3860610"/>
                  <a:gd name="connsiteX3" fmla="*/ 706048 w 1284080"/>
                  <a:gd name="connsiteY3" fmla="*/ 303896 h 3860610"/>
                  <a:gd name="connsiteX4" fmla="*/ 0 w 1284080"/>
                  <a:gd name="connsiteY4" fmla="*/ 58804 h 3860610"/>
                  <a:gd name="connsiteX0" fmla="*/ 1284079 w 1284080"/>
                  <a:gd name="connsiteY0" fmla="*/ 159388 h 3860610"/>
                  <a:gd name="connsiteX1" fmla="*/ 706047 w 1284080"/>
                  <a:gd name="connsiteY1" fmla="*/ 303896 h 3860610"/>
                  <a:gd name="connsiteX2" fmla="*/ 9143 w 1284080"/>
                  <a:gd name="connsiteY2" fmla="*/ 58804 h 3860610"/>
                  <a:gd name="connsiteX3" fmla="*/ 706047 w 1284080"/>
                  <a:gd name="connsiteY3" fmla="*/ 14880 h 3860610"/>
                  <a:gd name="connsiteX4" fmla="*/ 1284079 w 1284080"/>
                  <a:gd name="connsiteY4" fmla="*/ 159388 h 3860610"/>
                  <a:gd name="connsiteX5" fmla="*/ 1284079 w 1284080"/>
                  <a:gd name="connsiteY5" fmla="*/ 3716077 h 3860610"/>
                  <a:gd name="connsiteX6" fmla="*/ 706047 w 1284080"/>
                  <a:gd name="connsiteY6" fmla="*/ 3860585 h 3860610"/>
                  <a:gd name="connsiteX7" fmla="*/ 118871 w 1284080"/>
                  <a:gd name="connsiteY7" fmla="*/ 3706933 h 3860610"/>
                  <a:gd name="connsiteX8" fmla="*/ 118872 w 1284080"/>
                  <a:gd name="connsiteY8" fmla="*/ 408072 h 3860610"/>
                  <a:gd name="connsiteX9" fmla="*/ 9144 w 1284080"/>
                  <a:gd name="connsiteY9" fmla="*/ 31372 h 3860610"/>
                  <a:gd name="connsiteX0" fmla="*/ 4191 w 1284080"/>
                  <a:gd name="connsiteY0" fmla="*/ 60963 h 3860610"/>
                  <a:gd name="connsiteX1" fmla="*/ 706048 w 1284080"/>
                  <a:gd name="connsiteY1" fmla="*/ 303896 h 3860610"/>
                  <a:gd name="connsiteX2" fmla="*/ 1284080 w 1284080"/>
                  <a:gd name="connsiteY2" fmla="*/ 159388 h 3860610"/>
                  <a:gd name="connsiteX3" fmla="*/ 1284079 w 1284080"/>
                  <a:gd name="connsiteY3" fmla="*/ 3716077 h 3860610"/>
                  <a:gd name="connsiteX4" fmla="*/ 706047 w 1284080"/>
                  <a:gd name="connsiteY4" fmla="*/ 3860585 h 3860610"/>
                  <a:gd name="connsiteX5" fmla="*/ 128015 w 1284080"/>
                  <a:gd name="connsiteY5" fmla="*/ 3716077 h 3860610"/>
                  <a:gd name="connsiteX6" fmla="*/ 4191 w 1284080"/>
                  <a:gd name="connsiteY6" fmla="*/ 60963 h 3860610"/>
                  <a:gd name="connsiteX0" fmla="*/ 0 w 1284080"/>
                  <a:gd name="connsiteY0" fmla="*/ 58804 h 3860610"/>
                  <a:gd name="connsiteX1" fmla="*/ 706048 w 1284080"/>
                  <a:gd name="connsiteY1" fmla="*/ 14880 h 3860610"/>
                  <a:gd name="connsiteX2" fmla="*/ 1284080 w 1284080"/>
                  <a:gd name="connsiteY2" fmla="*/ 159388 h 3860610"/>
                  <a:gd name="connsiteX3" fmla="*/ 706048 w 1284080"/>
                  <a:gd name="connsiteY3" fmla="*/ 303896 h 3860610"/>
                  <a:gd name="connsiteX4" fmla="*/ 0 w 1284080"/>
                  <a:gd name="connsiteY4" fmla="*/ 58804 h 3860610"/>
                  <a:gd name="connsiteX0" fmla="*/ 1284079 w 1284080"/>
                  <a:gd name="connsiteY0" fmla="*/ 159388 h 3860610"/>
                  <a:gd name="connsiteX1" fmla="*/ 706047 w 1284080"/>
                  <a:gd name="connsiteY1" fmla="*/ 303896 h 3860610"/>
                  <a:gd name="connsiteX2" fmla="*/ 9143 w 1284080"/>
                  <a:gd name="connsiteY2" fmla="*/ 58804 h 3860610"/>
                  <a:gd name="connsiteX3" fmla="*/ 706047 w 1284080"/>
                  <a:gd name="connsiteY3" fmla="*/ 14880 h 3860610"/>
                  <a:gd name="connsiteX4" fmla="*/ 1284079 w 1284080"/>
                  <a:gd name="connsiteY4" fmla="*/ 159388 h 3860610"/>
                  <a:gd name="connsiteX5" fmla="*/ 1284079 w 1284080"/>
                  <a:gd name="connsiteY5" fmla="*/ 3716077 h 3860610"/>
                  <a:gd name="connsiteX6" fmla="*/ 706047 w 1284080"/>
                  <a:gd name="connsiteY6" fmla="*/ 3860585 h 3860610"/>
                  <a:gd name="connsiteX7" fmla="*/ 118871 w 1284080"/>
                  <a:gd name="connsiteY7" fmla="*/ 3706933 h 3860610"/>
                  <a:gd name="connsiteX8" fmla="*/ 118872 w 1284080"/>
                  <a:gd name="connsiteY8" fmla="*/ 408072 h 3860610"/>
                  <a:gd name="connsiteX9" fmla="*/ 9144 w 1284080"/>
                  <a:gd name="connsiteY9" fmla="*/ 31372 h 3860610"/>
                  <a:gd name="connsiteX0" fmla="*/ 57847 w 1337736"/>
                  <a:gd name="connsiteY0" fmla="*/ 60963 h 4016229"/>
                  <a:gd name="connsiteX1" fmla="*/ 759704 w 1337736"/>
                  <a:gd name="connsiteY1" fmla="*/ 303896 h 4016229"/>
                  <a:gd name="connsiteX2" fmla="*/ 1337736 w 1337736"/>
                  <a:gd name="connsiteY2" fmla="*/ 159388 h 4016229"/>
                  <a:gd name="connsiteX3" fmla="*/ 1337735 w 1337736"/>
                  <a:gd name="connsiteY3" fmla="*/ 3716077 h 4016229"/>
                  <a:gd name="connsiteX4" fmla="*/ 759703 w 1337736"/>
                  <a:gd name="connsiteY4" fmla="*/ 3860585 h 4016229"/>
                  <a:gd name="connsiteX5" fmla="*/ 181671 w 1337736"/>
                  <a:gd name="connsiteY5" fmla="*/ 3716077 h 4016229"/>
                  <a:gd name="connsiteX6" fmla="*/ 55306 w 1337736"/>
                  <a:gd name="connsiteY6" fmla="*/ 398293 h 4016229"/>
                  <a:gd name="connsiteX7" fmla="*/ 57847 w 1337736"/>
                  <a:gd name="connsiteY7" fmla="*/ 60963 h 4016229"/>
                  <a:gd name="connsiteX0" fmla="*/ 53656 w 1337736"/>
                  <a:gd name="connsiteY0" fmla="*/ 58804 h 4016229"/>
                  <a:gd name="connsiteX1" fmla="*/ 759704 w 1337736"/>
                  <a:gd name="connsiteY1" fmla="*/ 14880 h 4016229"/>
                  <a:gd name="connsiteX2" fmla="*/ 1337736 w 1337736"/>
                  <a:gd name="connsiteY2" fmla="*/ 159388 h 4016229"/>
                  <a:gd name="connsiteX3" fmla="*/ 759704 w 1337736"/>
                  <a:gd name="connsiteY3" fmla="*/ 303896 h 4016229"/>
                  <a:gd name="connsiteX4" fmla="*/ 53656 w 1337736"/>
                  <a:gd name="connsiteY4" fmla="*/ 58804 h 4016229"/>
                  <a:gd name="connsiteX0" fmla="*/ 1337735 w 1337736"/>
                  <a:gd name="connsiteY0" fmla="*/ 159388 h 4016229"/>
                  <a:gd name="connsiteX1" fmla="*/ 759703 w 1337736"/>
                  <a:gd name="connsiteY1" fmla="*/ 303896 h 4016229"/>
                  <a:gd name="connsiteX2" fmla="*/ 62799 w 1337736"/>
                  <a:gd name="connsiteY2" fmla="*/ 58804 h 4016229"/>
                  <a:gd name="connsiteX3" fmla="*/ 759703 w 1337736"/>
                  <a:gd name="connsiteY3" fmla="*/ 14880 h 4016229"/>
                  <a:gd name="connsiteX4" fmla="*/ 1337735 w 1337736"/>
                  <a:gd name="connsiteY4" fmla="*/ 159388 h 4016229"/>
                  <a:gd name="connsiteX5" fmla="*/ 1337735 w 1337736"/>
                  <a:gd name="connsiteY5" fmla="*/ 3716077 h 4016229"/>
                  <a:gd name="connsiteX6" fmla="*/ 759703 w 1337736"/>
                  <a:gd name="connsiteY6" fmla="*/ 3860585 h 4016229"/>
                  <a:gd name="connsiteX7" fmla="*/ 172527 w 1337736"/>
                  <a:gd name="connsiteY7" fmla="*/ 3706933 h 4016229"/>
                  <a:gd name="connsiteX8" fmla="*/ 172528 w 1337736"/>
                  <a:gd name="connsiteY8" fmla="*/ 408072 h 4016229"/>
                  <a:gd name="connsiteX9" fmla="*/ 62800 w 1337736"/>
                  <a:gd name="connsiteY9" fmla="*/ 31372 h 4016229"/>
                  <a:gd name="connsiteX0" fmla="*/ 35256 w 1315145"/>
                  <a:gd name="connsiteY0" fmla="*/ 60963 h 4016229"/>
                  <a:gd name="connsiteX1" fmla="*/ 737113 w 1315145"/>
                  <a:gd name="connsiteY1" fmla="*/ 303896 h 4016229"/>
                  <a:gd name="connsiteX2" fmla="*/ 1315145 w 1315145"/>
                  <a:gd name="connsiteY2" fmla="*/ 159388 h 4016229"/>
                  <a:gd name="connsiteX3" fmla="*/ 1315144 w 1315145"/>
                  <a:gd name="connsiteY3" fmla="*/ 3716077 h 4016229"/>
                  <a:gd name="connsiteX4" fmla="*/ 737112 w 1315145"/>
                  <a:gd name="connsiteY4" fmla="*/ 3860585 h 4016229"/>
                  <a:gd name="connsiteX5" fmla="*/ 159080 w 1315145"/>
                  <a:gd name="connsiteY5" fmla="*/ 3716077 h 4016229"/>
                  <a:gd name="connsiteX6" fmla="*/ 150190 w 1315145"/>
                  <a:gd name="connsiteY6" fmla="*/ 407818 h 4016229"/>
                  <a:gd name="connsiteX7" fmla="*/ 35256 w 1315145"/>
                  <a:gd name="connsiteY7" fmla="*/ 60963 h 4016229"/>
                  <a:gd name="connsiteX0" fmla="*/ 31065 w 1315145"/>
                  <a:gd name="connsiteY0" fmla="*/ 58804 h 4016229"/>
                  <a:gd name="connsiteX1" fmla="*/ 737113 w 1315145"/>
                  <a:gd name="connsiteY1" fmla="*/ 14880 h 4016229"/>
                  <a:gd name="connsiteX2" fmla="*/ 1315145 w 1315145"/>
                  <a:gd name="connsiteY2" fmla="*/ 159388 h 4016229"/>
                  <a:gd name="connsiteX3" fmla="*/ 737113 w 1315145"/>
                  <a:gd name="connsiteY3" fmla="*/ 303896 h 4016229"/>
                  <a:gd name="connsiteX4" fmla="*/ 31065 w 1315145"/>
                  <a:gd name="connsiteY4" fmla="*/ 58804 h 4016229"/>
                  <a:gd name="connsiteX0" fmla="*/ 1315144 w 1315145"/>
                  <a:gd name="connsiteY0" fmla="*/ 159388 h 4016229"/>
                  <a:gd name="connsiteX1" fmla="*/ 737112 w 1315145"/>
                  <a:gd name="connsiteY1" fmla="*/ 303896 h 4016229"/>
                  <a:gd name="connsiteX2" fmla="*/ 40208 w 1315145"/>
                  <a:gd name="connsiteY2" fmla="*/ 58804 h 4016229"/>
                  <a:gd name="connsiteX3" fmla="*/ 737112 w 1315145"/>
                  <a:gd name="connsiteY3" fmla="*/ 14880 h 4016229"/>
                  <a:gd name="connsiteX4" fmla="*/ 1315144 w 1315145"/>
                  <a:gd name="connsiteY4" fmla="*/ 159388 h 4016229"/>
                  <a:gd name="connsiteX5" fmla="*/ 1315144 w 1315145"/>
                  <a:gd name="connsiteY5" fmla="*/ 3716077 h 4016229"/>
                  <a:gd name="connsiteX6" fmla="*/ 737112 w 1315145"/>
                  <a:gd name="connsiteY6" fmla="*/ 3860585 h 4016229"/>
                  <a:gd name="connsiteX7" fmla="*/ 149936 w 1315145"/>
                  <a:gd name="connsiteY7" fmla="*/ 3706933 h 4016229"/>
                  <a:gd name="connsiteX8" fmla="*/ 149937 w 1315145"/>
                  <a:gd name="connsiteY8" fmla="*/ 408072 h 4016229"/>
                  <a:gd name="connsiteX9" fmla="*/ 40209 w 1315145"/>
                  <a:gd name="connsiteY9" fmla="*/ 31372 h 4016229"/>
                  <a:gd name="connsiteX0" fmla="*/ 35256 w 1315145"/>
                  <a:gd name="connsiteY0" fmla="*/ 60963 h 4016229"/>
                  <a:gd name="connsiteX1" fmla="*/ 737113 w 1315145"/>
                  <a:gd name="connsiteY1" fmla="*/ 303896 h 4016229"/>
                  <a:gd name="connsiteX2" fmla="*/ 1315145 w 1315145"/>
                  <a:gd name="connsiteY2" fmla="*/ 159388 h 4016229"/>
                  <a:gd name="connsiteX3" fmla="*/ 1315144 w 1315145"/>
                  <a:gd name="connsiteY3" fmla="*/ 3716077 h 4016229"/>
                  <a:gd name="connsiteX4" fmla="*/ 737112 w 1315145"/>
                  <a:gd name="connsiteY4" fmla="*/ 3860585 h 4016229"/>
                  <a:gd name="connsiteX5" fmla="*/ 159080 w 1315145"/>
                  <a:gd name="connsiteY5" fmla="*/ 3716077 h 4016229"/>
                  <a:gd name="connsiteX6" fmla="*/ 150190 w 1315145"/>
                  <a:gd name="connsiteY6" fmla="*/ 407818 h 4016229"/>
                  <a:gd name="connsiteX7" fmla="*/ 35256 w 1315145"/>
                  <a:gd name="connsiteY7" fmla="*/ 60963 h 4016229"/>
                  <a:gd name="connsiteX0" fmla="*/ 31065 w 1315145"/>
                  <a:gd name="connsiteY0" fmla="*/ 58804 h 4016229"/>
                  <a:gd name="connsiteX1" fmla="*/ 737113 w 1315145"/>
                  <a:gd name="connsiteY1" fmla="*/ 14880 h 4016229"/>
                  <a:gd name="connsiteX2" fmla="*/ 1315145 w 1315145"/>
                  <a:gd name="connsiteY2" fmla="*/ 159388 h 4016229"/>
                  <a:gd name="connsiteX3" fmla="*/ 737113 w 1315145"/>
                  <a:gd name="connsiteY3" fmla="*/ 303896 h 4016229"/>
                  <a:gd name="connsiteX4" fmla="*/ 31065 w 1315145"/>
                  <a:gd name="connsiteY4" fmla="*/ 58804 h 4016229"/>
                  <a:gd name="connsiteX0" fmla="*/ 1315144 w 1315145"/>
                  <a:gd name="connsiteY0" fmla="*/ 159388 h 4016229"/>
                  <a:gd name="connsiteX1" fmla="*/ 737112 w 1315145"/>
                  <a:gd name="connsiteY1" fmla="*/ 303896 h 4016229"/>
                  <a:gd name="connsiteX2" fmla="*/ 40208 w 1315145"/>
                  <a:gd name="connsiteY2" fmla="*/ 58804 h 4016229"/>
                  <a:gd name="connsiteX3" fmla="*/ 737112 w 1315145"/>
                  <a:gd name="connsiteY3" fmla="*/ 14880 h 4016229"/>
                  <a:gd name="connsiteX4" fmla="*/ 1315144 w 1315145"/>
                  <a:gd name="connsiteY4" fmla="*/ 159388 h 4016229"/>
                  <a:gd name="connsiteX5" fmla="*/ 1315144 w 1315145"/>
                  <a:gd name="connsiteY5" fmla="*/ 3716077 h 4016229"/>
                  <a:gd name="connsiteX6" fmla="*/ 737112 w 1315145"/>
                  <a:gd name="connsiteY6" fmla="*/ 3860585 h 4016229"/>
                  <a:gd name="connsiteX7" fmla="*/ 191211 w 1315145"/>
                  <a:gd name="connsiteY7" fmla="*/ 3710108 h 4016229"/>
                  <a:gd name="connsiteX8" fmla="*/ 149937 w 1315145"/>
                  <a:gd name="connsiteY8" fmla="*/ 408072 h 4016229"/>
                  <a:gd name="connsiteX9" fmla="*/ 40209 w 1315145"/>
                  <a:gd name="connsiteY9" fmla="*/ 31372 h 4016229"/>
                  <a:gd name="connsiteX0" fmla="*/ 35256 w 1315145"/>
                  <a:gd name="connsiteY0" fmla="*/ 60963 h 4016229"/>
                  <a:gd name="connsiteX1" fmla="*/ 737113 w 1315145"/>
                  <a:gd name="connsiteY1" fmla="*/ 303896 h 4016229"/>
                  <a:gd name="connsiteX2" fmla="*/ 1315145 w 1315145"/>
                  <a:gd name="connsiteY2" fmla="*/ 159388 h 4016229"/>
                  <a:gd name="connsiteX3" fmla="*/ 1315144 w 1315145"/>
                  <a:gd name="connsiteY3" fmla="*/ 3716077 h 4016229"/>
                  <a:gd name="connsiteX4" fmla="*/ 737112 w 1315145"/>
                  <a:gd name="connsiteY4" fmla="*/ 3860585 h 4016229"/>
                  <a:gd name="connsiteX5" fmla="*/ 159080 w 1315145"/>
                  <a:gd name="connsiteY5" fmla="*/ 3716077 h 4016229"/>
                  <a:gd name="connsiteX6" fmla="*/ 150190 w 1315145"/>
                  <a:gd name="connsiteY6" fmla="*/ 407818 h 4016229"/>
                  <a:gd name="connsiteX7" fmla="*/ 35256 w 1315145"/>
                  <a:gd name="connsiteY7" fmla="*/ 60963 h 4016229"/>
                  <a:gd name="connsiteX0" fmla="*/ 31065 w 1315145"/>
                  <a:gd name="connsiteY0" fmla="*/ 58804 h 4016229"/>
                  <a:gd name="connsiteX1" fmla="*/ 737113 w 1315145"/>
                  <a:gd name="connsiteY1" fmla="*/ 14880 h 4016229"/>
                  <a:gd name="connsiteX2" fmla="*/ 1315145 w 1315145"/>
                  <a:gd name="connsiteY2" fmla="*/ 159388 h 4016229"/>
                  <a:gd name="connsiteX3" fmla="*/ 737113 w 1315145"/>
                  <a:gd name="connsiteY3" fmla="*/ 303896 h 4016229"/>
                  <a:gd name="connsiteX4" fmla="*/ 31065 w 1315145"/>
                  <a:gd name="connsiteY4" fmla="*/ 58804 h 4016229"/>
                  <a:gd name="connsiteX0" fmla="*/ 1315144 w 1315145"/>
                  <a:gd name="connsiteY0" fmla="*/ 159388 h 4016229"/>
                  <a:gd name="connsiteX1" fmla="*/ 737112 w 1315145"/>
                  <a:gd name="connsiteY1" fmla="*/ 303896 h 4016229"/>
                  <a:gd name="connsiteX2" fmla="*/ 40208 w 1315145"/>
                  <a:gd name="connsiteY2" fmla="*/ 58804 h 4016229"/>
                  <a:gd name="connsiteX3" fmla="*/ 737112 w 1315145"/>
                  <a:gd name="connsiteY3" fmla="*/ 14880 h 4016229"/>
                  <a:gd name="connsiteX4" fmla="*/ 1315144 w 1315145"/>
                  <a:gd name="connsiteY4" fmla="*/ 159388 h 4016229"/>
                  <a:gd name="connsiteX5" fmla="*/ 1315144 w 1315145"/>
                  <a:gd name="connsiteY5" fmla="*/ 3716077 h 4016229"/>
                  <a:gd name="connsiteX6" fmla="*/ 737112 w 1315145"/>
                  <a:gd name="connsiteY6" fmla="*/ 3860585 h 4016229"/>
                  <a:gd name="connsiteX7" fmla="*/ 191211 w 1315145"/>
                  <a:gd name="connsiteY7" fmla="*/ 3710108 h 4016229"/>
                  <a:gd name="connsiteX8" fmla="*/ 149937 w 1315145"/>
                  <a:gd name="connsiteY8" fmla="*/ 408072 h 4016229"/>
                  <a:gd name="connsiteX9" fmla="*/ 40209 w 1315145"/>
                  <a:gd name="connsiteY9" fmla="*/ 31372 h 4016229"/>
                  <a:gd name="connsiteX0" fmla="*/ 35256 w 1315145"/>
                  <a:gd name="connsiteY0" fmla="*/ 60963 h 4016229"/>
                  <a:gd name="connsiteX1" fmla="*/ 737113 w 1315145"/>
                  <a:gd name="connsiteY1" fmla="*/ 303896 h 4016229"/>
                  <a:gd name="connsiteX2" fmla="*/ 1315145 w 1315145"/>
                  <a:gd name="connsiteY2" fmla="*/ 159388 h 4016229"/>
                  <a:gd name="connsiteX3" fmla="*/ 1315144 w 1315145"/>
                  <a:gd name="connsiteY3" fmla="*/ 3716077 h 4016229"/>
                  <a:gd name="connsiteX4" fmla="*/ 737112 w 1315145"/>
                  <a:gd name="connsiteY4" fmla="*/ 3860585 h 4016229"/>
                  <a:gd name="connsiteX5" fmla="*/ 159080 w 1315145"/>
                  <a:gd name="connsiteY5" fmla="*/ 3716077 h 4016229"/>
                  <a:gd name="connsiteX6" fmla="*/ 150190 w 1315145"/>
                  <a:gd name="connsiteY6" fmla="*/ 407818 h 4016229"/>
                  <a:gd name="connsiteX7" fmla="*/ 35256 w 1315145"/>
                  <a:gd name="connsiteY7" fmla="*/ 60963 h 4016229"/>
                  <a:gd name="connsiteX0" fmla="*/ 31065 w 1315145"/>
                  <a:gd name="connsiteY0" fmla="*/ 58804 h 4016229"/>
                  <a:gd name="connsiteX1" fmla="*/ 737113 w 1315145"/>
                  <a:gd name="connsiteY1" fmla="*/ 14880 h 4016229"/>
                  <a:gd name="connsiteX2" fmla="*/ 1315145 w 1315145"/>
                  <a:gd name="connsiteY2" fmla="*/ 159388 h 4016229"/>
                  <a:gd name="connsiteX3" fmla="*/ 737113 w 1315145"/>
                  <a:gd name="connsiteY3" fmla="*/ 303896 h 4016229"/>
                  <a:gd name="connsiteX4" fmla="*/ 31065 w 1315145"/>
                  <a:gd name="connsiteY4" fmla="*/ 58804 h 4016229"/>
                  <a:gd name="connsiteX0" fmla="*/ 1315144 w 1315145"/>
                  <a:gd name="connsiteY0" fmla="*/ 159388 h 4016229"/>
                  <a:gd name="connsiteX1" fmla="*/ 737112 w 1315145"/>
                  <a:gd name="connsiteY1" fmla="*/ 303896 h 4016229"/>
                  <a:gd name="connsiteX2" fmla="*/ 40208 w 1315145"/>
                  <a:gd name="connsiteY2" fmla="*/ 58804 h 4016229"/>
                  <a:gd name="connsiteX3" fmla="*/ 737112 w 1315145"/>
                  <a:gd name="connsiteY3" fmla="*/ 14880 h 4016229"/>
                  <a:gd name="connsiteX4" fmla="*/ 1315144 w 1315145"/>
                  <a:gd name="connsiteY4" fmla="*/ 159388 h 4016229"/>
                  <a:gd name="connsiteX5" fmla="*/ 1315144 w 1315145"/>
                  <a:gd name="connsiteY5" fmla="*/ 3716077 h 4016229"/>
                  <a:gd name="connsiteX6" fmla="*/ 737112 w 1315145"/>
                  <a:gd name="connsiteY6" fmla="*/ 3860585 h 4016229"/>
                  <a:gd name="connsiteX7" fmla="*/ 153111 w 1315145"/>
                  <a:gd name="connsiteY7" fmla="*/ 3713283 h 4016229"/>
                  <a:gd name="connsiteX8" fmla="*/ 149937 w 1315145"/>
                  <a:gd name="connsiteY8" fmla="*/ 408072 h 4016229"/>
                  <a:gd name="connsiteX9" fmla="*/ 40209 w 1315145"/>
                  <a:gd name="connsiteY9" fmla="*/ 31372 h 4016229"/>
                  <a:gd name="connsiteX0" fmla="*/ 35256 w 1315145"/>
                  <a:gd name="connsiteY0" fmla="*/ 60963 h 4016229"/>
                  <a:gd name="connsiteX1" fmla="*/ 737113 w 1315145"/>
                  <a:gd name="connsiteY1" fmla="*/ 303896 h 4016229"/>
                  <a:gd name="connsiteX2" fmla="*/ 1315145 w 1315145"/>
                  <a:gd name="connsiteY2" fmla="*/ 159388 h 4016229"/>
                  <a:gd name="connsiteX3" fmla="*/ 1315144 w 1315145"/>
                  <a:gd name="connsiteY3" fmla="*/ 3716077 h 4016229"/>
                  <a:gd name="connsiteX4" fmla="*/ 737112 w 1315145"/>
                  <a:gd name="connsiteY4" fmla="*/ 3860585 h 4016229"/>
                  <a:gd name="connsiteX5" fmla="*/ 159080 w 1315145"/>
                  <a:gd name="connsiteY5" fmla="*/ 3716077 h 4016229"/>
                  <a:gd name="connsiteX6" fmla="*/ 150190 w 1315145"/>
                  <a:gd name="connsiteY6" fmla="*/ 407818 h 4016229"/>
                  <a:gd name="connsiteX7" fmla="*/ 35256 w 1315145"/>
                  <a:gd name="connsiteY7" fmla="*/ 60963 h 4016229"/>
                  <a:gd name="connsiteX0" fmla="*/ 31065 w 1315145"/>
                  <a:gd name="connsiteY0" fmla="*/ 58804 h 4016229"/>
                  <a:gd name="connsiteX1" fmla="*/ 737113 w 1315145"/>
                  <a:gd name="connsiteY1" fmla="*/ 14880 h 4016229"/>
                  <a:gd name="connsiteX2" fmla="*/ 1315145 w 1315145"/>
                  <a:gd name="connsiteY2" fmla="*/ 159388 h 4016229"/>
                  <a:gd name="connsiteX3" fmla="*/ 737113 w 1315145"/>
                  <a:gd name="connsiteY3" fmla="*/ 303896 h 4016229"/>
                  <a:gd name="connsiteX4" fmla="*/ 31065 w 1315145"/>
                  <a:gd name="connsiteY4" fmla="*/ 58804 h 4016229"/>
                  <a:gd name="connsiteX0" fmla="*/ 1315144 w 1315145"/>
                  <a:gd name="connsiteY0" fmla="*/ 159388 h 4016229"/>
                  <a:gd name="connsiteX1" fmla="*/ 737112 w 1315145"/>
                  <a:gd name="connsiteY1" fmla="*/ 303896 h 4016229"/>
                  <a:gd name="connsiteX2" fmla="*/ 40208 w 1315145"/>
                  <a:gd name="connsiteY2" fmla="*/ 58804 h 4016229"/>
                  <a:gd name="connsiteX3" fmla="*/ 737112 w 1315145"/>
                  <a:gd name="connsiteY3" fmla="*/ 14880 h 4016229"/>
                  <a:gd name="connsiteX4" fmla="*/ 1315144 w 1315145"/>
                  <a:gd name="connsiteY4" fmla="*/ 159388 h 4016229"/>
                  <a:gd name="connsiteX5" fmla="*/ 1315144 w 1315145"/>
                  <a:gd name="connsiteY5" fmla="*/ 3716077 h 4016229"/>
                  <a:gd name="connsiteX6" fmla="*/ 737112 w 1315145"/>
                  <a:gd name="connsiteY6" fmla="*/ 3860585 h 4016229"/>
                  <a:gd name="connsiteX7" fmla="*/ 207086 w 1315145"/>
                  <a:gd name="connsiteY7" fmla="*/ 3713283 h 4016229"/>
                  <a:gd name="connsiteX8" fmla="*/ 149937 w 1315145"/>
                  <a:gd name="connsiteY8" fmla="*/ 408072 h 4016229"/>
                  <a:gd name="connsiteX9" fmla="*/ 40209 w 1315145"/>
                  <a:gd name="connsiteY9" fmla="*/ 31372 h 4016229"/>
                  <a:gd name="connsiteX0" fmla="*/ 35256 w 1315145"/>
                  <a:gd name="connsiteY0" fmla="*/ 60963 h 3860587"/>
                  <a:gd name="connsiteX1" fmla="*/ 737113 w 1315145"/>
                  <a:gd name="connsiteY1" fmla="*/ 303896 h 3860587"/>
                  <a:gd name="connsiteX2" fmla="*/ 1315145 w 1315145"/>
                  <a:gd name="connsiteY2" fmla="*/ 159388 h 3860587"/>
                  <a:gd name="connsiteX3" fmla="*/ 1315144 w 1315145"/>
                  <a:gd name="connsiteY3" fmla="*/ 3716077 h 3860587"/>
                  <a:gd name="connsiteX4" fmla="*/ 737112 w 1315145"/>
                  <a:gd name="connsiteY4" fmla="*/ 3860585 h 3860587"/>
                  <a:gd name="connsiteX5" fmla="*/ 159080 w 1315145"/>
                  <a:gd name="connsiteY5" fmla="*/ 3716077 h 3860587"/>
                  <a:gd name="connsiteX6" fmla="*/ 150190 w 1315145"/>
                  <a:gd name="connsiteY6" fmla="*/ 407818 h 3860587"/>
                  <a:gd name="connsiteX7" fmla="*/ 35256 w 1315145"/>
                  <a:gd name="connsiteY7" fmla="*/ 60963 h 3860587"/>
                  <a:gd name="connsiteX0" fmla="*/ 31065 w 1315145"/>
                  <a:gd name="connsiteY0" fmla="*/ 58804 h 3860587"/>
                  <a:gd name="connsiteX1" fmla="*/ 737113 w 1315145"/>
                  <a:gd name="connsiteY1" fmla="*/ 14880 h 3860587"/>
                  <a:gd name="connsiteX2" fmla="*/ 1315145 w 1315145"/>
                  <a:gd name="connsiteY2" fmla="*/ 159388 h 3860587"/>
                  <a:gd name="connsiteX3" fmla="*/ 737113 w 1315145"/>
                  <a:gd name="connsiteY3" fmla="*/ 303896 h 3860587"/>
                  <a:gd name="connsiteX4" fmla="*/ 31065 w 1315145"/>
                  <a:gd name="connsiteY4" fmla="*/ 58804 h 3860587"/>
                  <a:gd name="connsiteX0" fmla="*/ 1315144 w 1315145"/>
                  <a:gd name="connsiteY0" fmla="*/ 159388 h 3860587"/>
                  <a:gd name="connsiteX1" fmla="*/ 737112 w 1315145"/>
                  <a:gd name="connsiteY1" fmla="*/ 303896 h 3860587"/>
                  <a:gd name="connsiteX2" fmla="*/ 40208 w 1315145"/>
                  <a:gd name="connsiteY2" fmla="*/ 58804 h 3860587"/>
                  <a:gd name="connsiteX3" fmla="*/ 737112 w 1315145"/>
                  <a:gd name="connsiteY3" fmla="*/ 14880 h 3860587"/>
                  <a:gd name="connsiteX4" fmla="*/ 1315144 w 1315145"/>
                  <a:gd name="connsiteY4" fmla="*/ 159388 h 3860587"/>
                  <a:gd name="connsiteX5" fmla="*/ 1315144 w 1315145"/>
                  <a:gd name="connsiteY5" fmla="*/ 3716077 h 3860587"/>
                  <a:gd name="connsiteX6" fmla="*/ 737112 w 1315145"/>
                  <a:gd name="connsiteY6" fmla="*/ 3860585 h 3860587"/>
                  <a:gd name="connsiteX7" fmla="*/ 207086 w 1315145"/>
                  <a:gd name="connsiteY7" fmla="*/ 3713283 h 3860587"/>
                  <a:gd name="connsiteX8" fmla="*/ 149937 w 1315145"/>
                  <a:gd name="connsiteY8" fmla="*/ 408072 h 3860587"/>
                  <a:gd name="connsiteX9" fmla="*/ 40209 w 1315145"/>
                  <a:gd name="connsiteY9" fmla="*/ 31372 h 3860587"/>
                  <a:gd name="connsiteX0" fmla="*/ 35256 w 1315145"/>
                  <a:gd name="connsiteY0" fmla="*/ 60963 h 3860585"/>
                  <a:gd name="connsiteX1" fmla="*/ 737113 w 1315145"/>
                  <a:gd name="connsiteY1" fmla="*/ 303896 h 3860585"/>
                  <a:gd name="connsiteX2" fmla="*/ 1315145 w 1315145"/>
                  <a:gd name="connsiteY2" fmla="*/ 159388 h 3860585"/>
                  <a:gd name="connsiteX3" fmla="*/ 1315144 w 1315145"/>
                  <a:gd name="connsiteY3" fmla="*/ 3716077 h 3860585"/>
                  <a:gd name="connsiteX4" fmla="*/ 737112 w 1315145"/>
                  <a:gd name="connsiteY4" fmla="*/ 3860585 h 3860585"/>
                  <a:gd name="connsiteX5" fmla="*/ 159080 w 1315145"/>
                  <a:gd name="connsiteY5" fmla="*/ 3716077 h 3860585"/>
                  <a:gd name="connsiteX6" fmla="*/ 150190 w 1315145"/>
                  <a:gd name="connsiteY6" fmla="*/ 407818 h 3860585"/>
                  <a:gd name="connsiteX7" fmla="*/ 35256 w 1315145"/>
                  <a:gd name="connsiteY7" fmla="*/ 60963 h 3860585"/>
                  <a:gd name="connsiteX0" fmla="*/ 31065 w 1315145"/>
                  <a:gd name="connsiteY0" fmla="*/ 58804 h 3860585"/>
                  <a:gd name="connsiteX1" fmla="*/ 737113 w 1315145"/>
                  <a:gd name="connsiteY1" fmla="*/ 14880 h 3860585"/>
                  <a:gd name="connsiteX2" fmla="*/ 1315145 w 1315145"/>
                  <a:gd name="connsiteY2" fmla="*/ 159388 h 3860585"/>
                  <a:gd name="connsiteX3" fmla="*/ 737113 w 1315145"/>
                  <a:gd name="connsiteY3" fmla="*/ 303896 h 3860585"/>
                  <a:gd name="connsiteX4" fmla="*/ 31065 w 1315145"/>
                  <a:gd name="connsiteY4" fmla="*/ 58804 h 3860585"/>
                  <a:gd name="connsiteX0" fmla="*/ 1315144 w 1315145"/>
                  <a:gd name="connsiteY0" fmla="*/ 159388 h 3860585"/>
                  <a:gd name="connsiteX1" fmla="*/ 737112 w 1315145"/>
                  <a:gd name="connsiteY1" fmla="*/ 303896 h 3860585"/>
                  <a:gd name="connsiteX2" fmla="*/ 40208 w 1315145"/>
                  <a:gd name="connsiteY2" fmla="*/ 58804 h 3860585"/>
                  <a:gd name="connsiteX3" fmla="*/ 737112 w 1315145"/>
                  <a:gd name="connsiteY3" fmla="*/ 14880 h 3860585"/>
                  <a:gd name="connsiteX4" fmla="*/ 1315144 w 1315145"/>
                  <a:gd name="connsiteY4" fmla="*/ 159388 h 3860585"/>
                  <a:gd name="connsiteX5" fmla="*/ 1315144 w 1315145"/>
                  <a:gd name="connsiteY5" fmla="*/ 3716077 h 3860585"/>
                  <a:gd name="connsiteX6" fmla="*/ 737112 w 1315145"/>
                  <a:gd name="connsiteY6" fmla="*/ 3860585 h 3860585"/>
                  <a:gd name="connsiteX7" fmla="*/ 156286 w 1315145"/>
                  <a:gd name="connsiteY7" fmla="*/ 3716458 h 3860585"/>
                  <a:gd name="connsiteX8" fmla="*/ 149937 w 1315145"/>
                  <a:gd name="connsiteY8" fmla="*/ 408072 h 3860585"/>
                  <a:gd name="connsiteX9" fmla="*/ 40209 w 1315145"/>
                  <a:gd name="connsiteY9" fmla="*/ 31372 h 3860585"/>
                  <a:gd name="connsiteX0" fmla="*/ 35256 w 1315145"/>
                  <a:gd name="connsiteY0" fmla="*/ 60963 h 3860585"/>
                  <a:gd name="connsiteX1" fmla="*/ 737113 w 1315145"/>
                  <a:gd name="connsiteY1" fmla="*/ 303896 h 3860585"/>
                  <a:gd name="connsiteX2" fmla="*/ 1315145 w 1315145"/>
                  <a:gd name="connsiteY2" fmla="*/ 159388 h 3860585"/>
                  <a:gd name="connsiteX3" fmla="*/ 1315144 w 1315145"/>
                  <a:gd name="connsiteY3" fmla="*/ 3716077 h 3860585"/>
                  <a:gd name="connsiteX4" fmla="*/ 737112 w 1315145"/>
                  <a:gd name="connsiteY4" fmla="*/ 3860585 h 3860585"/>
                  <a:gd name="connsiteX5" fmla="*/ 159080 w 1315145"/>
                  <a:gd name="connsiteY5" fmla="*/ 3716077 h 3860585"/>
                  <a:gd name="connsiteX6" fmla="*/ 150190 w 1315145"/>
                  <a:gd name="connsiteY6" fmla="*/ 407818 h 3860585"/>
                  <a:gd name="connsiteX7" fmla="*/ 35256 w 1315145"/>
                  <a:gd name="connsiteY7" fmla="*/ 60963 h 3860585"/>
                  <a:gd name="connsiteX0" fmla="*/ 31065 w 1315145"/>
                  <a:gd name="connsiteY0" fmla="*/ 58804 h 3860585"/>
                  <a:gd name="connsiteX1" fmla="*/ 737113 w 1315145"/>
                  <a:gd name="connsiteY1" fmla="*/ 14880 h 3860585"/>
                  <a:gd name="connsiteX2" fmla="*/ 1315145 w 1315145"/>
                  <a:gd name="connsiteY2" fmla="*/ 159388 h 3860585"/>
                  <a:gd name="connsiteX3" fmla="*/ 737113 w 1315145"/>
                  <a:gd name="connsiteY3" fmla="*/ 303896 h 3860585"/>
                  <a:gd name="connsiteX4" fmla="*/ 31065 w 1315145"/>
                  <a:gd name="connsiteY4" fmla="*/ 58804 h 3860585"/>
                  <a:gd name="connsiteX0" fmla="*/ 1315144 w 1315145"/>
                  <a:gd name="connsiteY0" fmla="*/ 159388 h 3860585"/>
                  <a:gd name="connsiteX1" fmla="*/ 737112 w 1315145"/>
                  <a:gd name="connsiteY1" fmla="*/ 303896 h 3860585"/>
                  <a:gd name="connsiteX2" fmla="*/ 40208 w 1315145"/>
                  <a:gd name="connsiteY2" fmla="*/ 58804 h 3860585"/>
                  <a:gd name="connsiteX3" fmla="*/ 737112 w 1315145"/>
                  <a:gd name="connsiteY3" fmla="*/ 14880 h 3860585"/>
                  <a:gd name="connsiteX4" fmla="*/ 1315144 w 1315145"/>
                  <a:gd name="connsiteY4" fmla="*/ 159388 h 3860585"/>
                  <a:gd name="connsiteX5" fmla="*/ 1315144 w 1315145"/>
                  <a:gd name="connsiteY5" fmla="*/ 3716077 h 3860585"/>
                  <a:gd name="connsiteX6" fmla="*/ 737112 w 1315145"/>
                  <a:gd name="connsiteY6" fmla="*/ 3860585 h 3860585"/>
                  <a:gd name="connsiteX7" fmla="*/ 156286 w 1315145"/>
                  <a:gd name="connsiteY7" fmla="*/ 3716458 h 3860585"/>
                  <a:gd name="connsiteX8" fmla="*/ 149937 w 1315145"/>
                  <a:gd name="connsiteY8" fmla="*/ 408072 h 3860585"/>
                  <a:gd name="connsiteX9" fmla="*/ 176734 w 1315145"/>
                  <a:gd name="connsiteY9" fmla="*/ 82172 h 3860585"/>
                  <a:gd name="connsiteX0" fmla="*/ 35256 w 1315145"/>
                  <a:gd name="connsiteY0" fmla="*/ 60963 h 3860585"/>
                  <a:gd name="connsiteX1" fmla="*/ 737113 w 1315145"/>
                  <a:gd name="connsiteY1" fmla="*/ 303896 h 3860585"/>
                  <a:gd name="connsiteX2" fmla="*/ 1315145 w 1315145"/>
                  <a:gd name="connsiteY2" fmla="*/ 159388 h 3860585"/>
                  <a:gd name="connsiteX3" fmla="*/ 1315144 w 1315145"/>
                  <a:gd name="connsiteY3" fmla="*/ 3716077 h 3860585"/>
                  <a:gd name="connsiteX4" fmla="*/ 737112 w 1315145"/>
                  <a:gd name="connsiteY4" fmla="*/ 3860585 h 3860585"/>
                  <a:gd name="connsiteX5" fmla="*/ 159080 w 1315145"/>
                  <a:gd name="connsiteY5" fmla="*/ 3716077 h 3860585"/>
                  <a:gd name="connsiteX6" fmla="*/ 150190 w 1315145"/>
                  <a:gd name="connsiteY6" fmla="*/ 407818 h 3860585"/>
                  <a:gd name="connsiteX7" fmla="*/ 35256 w 1315145"/>
                  <a:gd name="connsiteY7" fmla="*/ 60963 h 3860585"/>
                  <a:gd name="connsiteX0" fmla="*/ 31065 w 1315145"/>
                  <a:gd name="connsiteY0" fmla="*/ 58804 h 3860585"/>
                  <a:gd name="connsiteX1" fmla="*/ 737113 w 1315145"/>
                  <a:gd name="connsiteY1" fmla="*/ 14880 h 3860585"/>
                  <a:gd name="connsiteX2" fmla="*/ 1315145 w 1315145"/>
                  <a:gd name="connsiteY2" fmla="*/ 159388 h 3860585"/>
                  <a:gd name="connsiteX3" fmla="*/ 737113 w 1315145"/>
                  <a:gd name="connsiteY3" fmla="*/ 303896 h 3860585"/>
                  <a:gd name="connsiteX4" fmla="*/ 31065 w 1315145"/>
                  <a:gd name="connsiteY4" fmla="*/ 58804 h 3860585"/>
                  <a:gd name="connsiteX0" fmla="*/ 1315144 w 1315145"/>
                  <a:gd name="connsiteY0" fmla="*/ 159388 h 3860585"/>
                  <a:gd name="connsiteX1" fmla="*/ 737112 w 1315145"/>
                  <a:gd name="connsiteY1" fmla="*/ 303896 h 3860585"/>
                  <a:gd name="connsiteX2" fmla="*/ 40208 w 1315145"/>
                  <a:gd name="connsiteY2" fmla="*/ 58804 h 3860585"/>
                  <a:gd name="connsiteX3" fmla="*/ 737112 w 1315145"/>
                  <a:gd name="connsiteY3" fmla="*/ 14880 h 3860585"/>
                  <a:gd name="connsiteX4" fmla="*/ 1315144 w 1315145"/>
                  <a:gd name="connsiteY4" fmla="*/ 159388 h 3860585"/>
                  <a:gd name="connsiteX5" fmla="*/ 1315144 w 1315145"/>
                  <a:gd name="connsiteY5" fmla="*/ 3716077 h 3860585"/>
                  <a:gd name="connsiteX6" fmla="*/ 737112 w 1315145"/>
                  <a:gd name="connsiteY6" fmla="*/ 3860585 h 3860585"/>
                  <a:gd name="connsiteX7" fmla="*/ 156286 w 1315145"/>
                  <a:gd name="connsiteY7" fmla="*/ 3716458 h 3860585"/>
                  <a:gd name="connsiteX8" fmla="*/ 149937 w 1315145"/>
                  <a:gd name="connsiteY8" fmla="*/ 408072 h 3860585"/>
                  <a:gd name="connsiteX9" fmla="*/ 17984 w 1315145"/>
                  <a:gd name="connsiteY9" fmla="*/ 177422 h 3860585"/>
                  <a:gd name="connsiteX0" fmla="*/ 35256 w 1315145"/>
                  <a:gd name="connsiteY0" fmla="*/ 60963 h 3860585"/>
                  <a:gd name="connsiteX1" fmla="*/ 737113 w 1315145"/>
                  <a:gd name="connsiteY1" fmla="*/ 303896 h 3860585"/>
                  <a:gd name="connsiteX2" fmla="*/ 1315145 w 1315145"/>
                  <a:gd name="connsiteY2" fmla="*/ 159388 h 3860585"/>
                  <a:gd name="connsiteX3" fmla="*/ 1315144 w 1315145"/>
                  <a:gd name="connsiteY3" fmla="*/ 3716077 h 3860585"/>
                  <a:gd name="connsiteX4" fmla="*/ 737112 w 1315145"/>
                  <a:gd name="connsiteY4" fmla="*/ 3860585 h 3860585"/>
                  <a:gd name="connsiteX5" fmla="*/ 159080 w 1315145"/>
                  <a:gd name="connsiteY5" fmla="*/ 3716077 h 3860585"/>
                  <a:gd name="connsiteX6" fmla="*/ 150190 w 1315145"/>
                  <a:gd name="connsiteY6" fmla="*/ 407818 h 3860585"/>
                  <a:gd name="connsiteX7" fmla="*/ 35256 w 1315145"/>
                  <a:gd name="connsiteY7" fmla="*/ 60963 h 3860585"/>
                  <a:gd name="connsiteX0" fmla="*/ 31065 w 1315145"/>
                  <a:gd name="connsiteY0" fmla="*/ 58804 h 3860585"/>
                  <a:gd name="connsiteX1" fmla="*/ 737113 w 1315145"/>
                  <a:gd name="connsiteY1" fmla="*/ 14880 h 3860585"/>
                  <a:gd name="connsiteX2" fmla="*/ 1315145 w 1315145"/>
                  <a:gd name="connsiteY2" fmla="*/ 159388 h 3860585"/>
                  <a:gd name="connsiteX3" fmla="*/ 737113 w 1315145"/>
                  <a:gd name="connsiteY3" fmla="*/ 303896 h 3860585"/>
                  <a:gd name="connsiteX4" fmla="*/ 31065 w 1315145"/>
                  <a:gd name="connsiteY4" fmla="*/ 58804 h 3860585"/>
                  <a:gd name="connsiteX0" fmla="*/ 1315144 w 1315145"/>
                  <a:gd name="connsiteY0" fmla="*/ 159388 h 3860585"/>
                  <a:gd name="connsiteX1" fmla="*/ 737112 w 1315145"/>
                  <a:gd name="connsiteY1" fmla="*/ 303896 h 3860585"/>
                  <a:gd name="connsiteX2" fmla="*/ 40208 w 1315145"/>
                  <a:gd name="connsiteY2" fmla="*/ 58804 h 3860585"/>
                  <a:gd name="connsiteX3" fmla="*/ 737112 w 1315145"/>
                  <a:gd name="connsiteY3" fmla="*/ 14880 h 3860585"/>
                  <a:gd name="connsiteX4" fmla="*/ 1315144 w 1315145"/>
                  <a:gd name="connsiteY4" fmla="*/ 159388 h 3860585"/>
                  <a:gd name="connsiteX5" fmla="*/ 1315144 w 1315145"/>
                  <a:gd name="connsiteY5" fmla="*/ 3716077 h 3860585"/>
                  <a:gd name="connsiteX6" fmla="*/ 737112 w 1315145"/>
                  <a:gd name="connsiteY6" fmla="*/ 3860585 h 3860585"/>
                  <a:gd name="connsiteX7" fmla="*/ 156286 w 1315145"/>
                  <a:gd name="connsiteY7" fmla="*/ 3716458 h 3860585"/>
                  <a:gd name="connsiteX8" fmla="*/ 149937 w 1315145"/>
                  <a:gd name="connsiteY8" fmla="*/ 408072 h 3860585"/>
                  <a:gd name="connsiteX9" fmla="*/ 17984 w 1315145"/>
                  <a:gd name="connsiteY9" fmla="*/ 177422 h 3860585"/>
                  <a:gd name="connsiteX0" fmla="*/ 35256 w 1315145"/>
                  <a:gd name="connsiteY0" fmla="*/ 60963 h 3860585"/>
                  <a:gd name="connsiteX1" fmla="*/ 737113 w 1315145"/>
                  <a:gd name="connsiteY1" fmla="*/ 303896 h 3860585"/>
                  <a:gd name="connsiteX2" fmla="*/ 1315145 w 1315145"/>
                  <a:gd name="connsiteY2" fmla="*/ 159388 h 3860585"/>
                  <a:gd name="connsiteX3" fmla="*/ 1315144 w 1315145"/>
                  <a:gd name="connsiteY3" fmla="*/ 3716077 h 3860585"/>
                  <a:gd name="connsiteX4" fmla="*/ 737112 w 1315145"/>
                  <a:gd name="connsiteY4" fmla="*/ 3860585 h 3860585"/>
                  <a:gd name="connsiteX5" fmla="*/ 159080 w 1315145"/>
                  <a:gd name="connsiteY5" fmla="*/ 3716077 h 3860585"/>
                  <a:gd name="connsiteX6" fmla="*/ 150190 w 1315145"/>
                  <a:gd name="connsiteY6" fmla="*/ 407818 h 3860585"/>
                  <a:gd name="connsiteX7" fmla="*/ 35256 w 1315145"/>
                  <a:gd name="connsiteY7" fmla="*/ 60963 h 3860585"/>
                  <a:gd name="connsiteX0" fmla="*/ 31065 w 1315145"/>
                  <a:gd name="connsiteY0" fmla="*/ 58804 h 3860585"/>
                  <a:gd name="connsiteX1" fmla="*/ 737113 w 1315145"/>
                  <a:gd name="connsiteY1" fmla="*/ 14880 h 3860585"/>
                  <a:gd name="connsiteX2" fmla="*/ 1315145 w 1315145"/>
                  <a:gd name="connsiteY2" fmla="*/ 159388 h 3860585"/>
                  <a:gd name="connsiteX3" fmla="*/ 737113 w 1315145"/>
                  <a:gd name="connsiteY3" fmla="*/ 303896 h 3860585"/>
                  <a:gd name="connsiteX4" fmla="*/ 31065 w 1315145"/>
                  <a:gd name="connsiteY4" fmla="*/ 58804 h 3860585"/>
                  <a:gd name="connsiteX0" fmla="*/ 1315144 w 1315145"/>
                  <a:gd name="connsiteY0" fmla="*/ 159388 h 3860585"/>
                  <a:gd name="connsiteX1" fmla="*/ 737112 w 1315145"/>
                  <a:gd name="connsiteY1" fmla="*/ 303896 h 3860585"/>
                  <a:gd name="connsiteX2" fmla="*/ 40208 w 1315145"/>
                  <a:gd name="connsiteY2" fmla="*/ 58804 h 3860585"/>
                  <a:gd name="connsiteX3" fmla="*/ 737112 w 1315145"/>
                  <a:gd name="connsiteY3" fmla="*/ 14880 h 3860585"/>
                  <a:gd name="connsiteX4" fmla="*/ 1315144 w 1315145"/>
                  <a:gd name="connsiteY4" fmla="*/ 159388 h 3860585"/>
                  <a:gd name="connsiteX5" fmla="*/ 1315144 w 1315145"/>
                  <a:gd name="connsiteY5" fmla="*/ 3716077 h 3860585"/>
                  <a:gd name="connsiteX6" fmla="*/ 737112 w 1315145"/>
                  <a:gd name="connsiteY6" fmla="*/ 3860585 h 3860585"/>
                  <a:gd name="connsiteX7" fmla="*/ 156286 w 1315145"/>
                  <a:gd name="connsiteY7" fmla="*/ 3716458 h 3860585"/>
                  <a:gd name="connsiteX8" fmla="*/ 149937 w 1315145"/>
                  <a:gd name="connsiteY8" fmla="*/ 408072 h 3860585"/>
                  <a:gd name="connsiteX9" fmla="*/ 37034 w 1315145"/>
                  <a:gd name="connsiteY9" fmla="*/ 63122 h 3860585"/>
                  <a:gd name="connsiteX0" fmla="*/ 35256 w 1315145"/>
                  <a:gd name="connsiteY0" fmla="*/ 60963 h 3860585"/>
                  <a:gd name="connsiteX1" fmla="*/ 737113 w 1315145"/>
                  <a:gd name="connsiteY1" fmla="*/ 303896 h 3860585"/>
                  <a:gd name="connsiteX2" fmla="*/ 1315145 w 1315145"/>
                  <a:gd name="connsiteY2" fmla="*/ 159388 h 3860585"/>
                  <a:gd name="connsiteX3" fmla="*/ 1315144 w 1315145"/>
                  <a:gd name="connsiteY3" fmla="*/ 3716077 h 3860585"/>
                  <a:gd name="connsiteX4" fmla="*/ 737112 w 1315145"/>
                  <a:gd name="connsiteY4" fmla="*/ 3860585 h 3860585"/>
                  <a:gd name="connsiteX5" fmla="*/ 159080 w 1315145"/>
                  <a:gd name="connsiteY5" fmla="*/ 3716077 h 3860585"/>
                  <a:gd name="connsiteX6" fmla="*/ 150190 w 1315145"/>
                  <a:gd name="connsiteY6" fmla="*/ 407818 h 3860585"/>
                  <a:gd name="connsiteX7" fmla="*/ 35256 w 1315145"/>
                  <a:gd name="connsiteY7" fmla="*/ 60963 h 3860585"/>
                  <a:gd name="connsiteX0" fmla="*/ 31065 w 1315145"/>
                  <a:gd name="connsiteY0" fmla="*/ 58804 h 3860585"/>
                  <a:gd name="connsiteX1" fmla="*/ 737113 w 1315145"/>
                  <a:gd name="connsiteY1" fmla="*/ 14880 h 3860585"/>
                  <a:gd name="connsiteX2" fmla="*/ 1315145 w 1315145"/>
                  <a:gd name="connsiteY2" fmla="*/ 159388 h 3860585"/>
                  <a:gd name="connsiteX3" fmla="*/ 737113 w 1315145"/>
                  <a:gd name="connsiteY3" fmla="*/ 303896 h 3860585"/>
                  <a:gd name="connsiteX4" fmla="*/ 31065 w 1315145"/>
                  <a:gd name="connsiteY4" fmla="*/ 58804 h 3860585"/>
                  <a:gd name="connsiteX0" fmla="*/ 1315144 w 1315145"/>
                  <a:gd name="connsiteY0" fmla="*/ 159388 h 3860585"/>
                  <a:gd name="connsiteX1" fmla="*/ 737112 w 1315145"/>
                  <a:gd name="connsiteY1" fmla="*/ 303896 h 3860585"/>
                  <a:gd name="connsiteX2" fmla="*/ 40208 w 1315145"/>
                  <a:gd name="connsiteY2" fmla="*/ 58804 h 3860585"/>
                  <a:gd name="connsiteX3" fmla="*/ 737112 w 1315145"/>
                  <a:gd name="connsiteY3" fmla="*/ 14880 h 3860585"/>
                  <a:gd name="connsiteX4" fmla="*/ 1315144 w 1315145"/>
                  <a:gd name="connsiteY4" fmla="*/ 159388 h 3860585"/>
                  <a:gd name="connsiteX5" fmla="*/ 1315144 w 1315145"/>
                  <a:gd name="connsiteY5" fmla="*/ 3716077 h 3860585"/>
                  <a:gd name="connsiteX6" fmla="*/ 737112 w 1315145"/>
                  <a:gd name="connsiteY6" fmla="*/ 3860585 h 3860585"/>
                  <a:gd name="connsiteX7" fmla="*/ 156286 w 1315145"/>
                  <a:gd name="connsiteY7" fmla="*/ 3716458 h 3860585"/>
                  <a:gd name="connsiteX8" fmla="*/ 149937 w 1315145"/>
                  <a:gd name="connsiteY8" fmla="*/ 408072 h 3860585"/>
                  <a:gd name="connsiteX9" fmla="*/ 141809 w 1315145"/>
                  <a:gd name="connsiteY9" fmla="*/ 66297 h 3860585"/>
                  <a:gd name="connsiteX0" fmla="*/ 35256 w 1315145"/>
                  <a:gd name="connsiteY0" fmla="*/ 60963 h 3860585"/>
                  <a:gd name="connsiteX1" fmla="*/ 737113 w 1315145"/>
                  <a:gd name="connsiteY1" fmla="*/ 303896 h 3860585"/>
                  <a:gd name="connsiteX2" fmla="*/ 1315145 w 1315145"/>
                  <a:gd name="connsiteY2" fmla="*/ 159388 h 3860585"/>
                  <a:gd name="connsiteX3" fmla="*/ 1315144 w 1315145"/>
                  <a:gd name="connsiteY3" fmla="*/ 3716077 h 3860585"/>
                  <a:gd name="connsiteX4" fmla="*/ 737112 w 1315145"/>
                  <a:gd name="connsiteY4" fmla="*/ 3860585 h 3860585"/>
                  <a:gd name="connsiteX5" fmla="*/ 159080 w 1315145"/>
                  <a:gd name="connsiteY5" fmla="*/ 3716077 h 3860585"/>
                  <a:gd name="connsiteX6" fmla="*/ 150190 w 1315145"/>
                  <a:gd name="connsiteY6" fmla="*/ 407818 h 3860585"/>
                  <a:gd name="connsiteX7" fmla="*/ 35256 w 1315145"/>
                  <a:gd name="connsiteY7" fmla="*/ 60963 h 3860585"/>
                  <a:gd name="connsiteX0" fmla="*/ 31065 w 1315145"/>
                  <a:gd name="connsiteY0" fmla="*/ 58804 h 3860585"/>
                  <a:gd name="connsiteX1" fmla="*/ 737113 w 1315145"/>
                  <a:gd name="connsiteY1" fmla="*/ 14880 h 3860585"/>
                  <a:gd name="connsiteX2" fmla="*/ 1315145 w 1315145"/>
                  <a:gd name="connsiteY2" fmla="*/ 159388 h 3860585"/>
                  <a:gd name="connsiteX3" fmla="*/ 737113 w 1315145"/>
                  <a:gd name="connsiteY3" fmla="*/ 303896 h 3860585"/>
                  <a:gd name="connsiteX4" fmla="*/ 31065 w 1315145"/>
                  <a:gd name="connsiteY4" fmla="*/ 58804 h 3860585"/>
                  <a:gd name="connsiteX0" fmla="*/ 1315144 w 1315145"/>
                  <a:gd name="connsiteY0" fmla="*/ 159388 h 3860585"/>
                  <a:gd name="connsiteX1" fmla="*/ 737112 w 1315145"/>
                  <a:gd name="connsiteY1" fmla="*/ 303896 h 3860585"/>
                  <a:gd name="connsiteX2" fmla="*/ 240233 w 1315145"/>
                  <a:gd name="connsiteY2" fmla="*/ 71504 h 3860585"/>
                  <a:gd name="connsiteX3" fmla="*/ 737112 w 1315145"/>
                  <a:gd name="connsiteY3" fmla="*/ 14880 h 3860585"/>
                  <a:gd name="connsiteX4" fmla="*/ 1315144 w 1315145"/>
                  <a:gd name="connsiteY4" fmla="*/ 159388 h 3860585"/>
                  <a:gd name="connsiteX5" fmla="*/ 1315144 w 1315145"/>
                  <a:gd name="connsiteY5" fmla="*/ 3716077 h 3860585"/>
                  <a:gd name="connsiteX6" fmla="*/ 737112 w 1315145"/>
                  <a:gd name="connsiteY6" fmla="*/ 3860585 h 3860585"/>
                  <a:gd name="connsiteX7" fmla="*/ 156286 w 1315145"/>
                  <a:gd name="connsiteY7" fmla="*/ 3716458 h 3860585"/>
                  <a:gd name="connsiteX8" fmla="*/ 149937 w 1315145"/>
                  <a:gd name="connsiteY8" fmla="*/ 408072 h 3860585"/>
                  <a:gd name="connsiteX9" fmla="*/ 141809 w 1315145"/>
                  <a:gd name="connsiteY9" fmla="*/ 66297 h 3860585"/>
                  <a:gd name="connsiteX0" fmla="*/ 35256 w 1315145"/>
                  <a:gd name="connsiteY0" fmla="*/ 59522 h 3859144"/>
                  <a:gd name="connsiteX1" fmla="*/ 737113 w 1315145"/>
                  <a:gd name="connsiteY1" fmla="*/ 302455 h 3859144"/>
                  <a:gd name="connsiteX2" fmla="*/ 1315145 w 1315145"/>
                  <a:gd name="connsiteY2" fmla="*/ 157947 h 3859144"/>
                  <a:gd name="connsiteX3" fmla="*/ 1315144 w 1315145"/>
                  <a:gd name="connsiteY3" fmla="*/ 3714636 h 3859144"/>
                  <a:gd name="connsiteX4" fmla="*/ 737112 w 1315145"/>
                  <a:gd name="connsiteY4" fmla="*/ 3859144 h 3859144"/>
                  <a:gd name="connsiteX5" fmla="*/ 159080 w 1315145"/>
                  <a:gd name="connsiteY5" fmla="*/ 3714636 h 3859144"/>
                  <a:gd name="connsiteX6" fmla="*/ 150190 w 1315145"/>
                  <a:gd name="connsiteY6" fmla="*/ 406377 h 3859144"/>
                  <a:gd name="connsiteX7" fmla="*/ 35256 w 1315145"/>
                  <a:gd name="connsiteY7" fmla="*/ 59522 h 3859144"/>
                  <a:gd name="connsiteX0" fmla="*/ 183465 w 1315145"/>
                  <a:gd name="connsiteY0" fmla="*/ 60538 h 3859144"/>
                  <a:gd name="connsiteX1" fmla="*/ 737113 w 1315145"/>
                  <a:gd name="connsiteY1" fmla="*/ 13439 h 3859144"/>
                  <a:gd name="connsiteX2" fmla="*/ 1315145 w 1315145"/>
                  <a:gd name="connsiteY2" fmla="*/ 157947 h 3859144"/>
                  <a:gd name="connsiteX3" fmla="*/ 737113 w 1315145"/>
                  <a:gd name="connsiteY3" fmla="*/ 302455 h 3859144"/>
                  <a:gd name="connsiteX4" fmla="*/ 183465 w 1315145"/>
                  <a:gd name="connsiteY4" fmla="*/ 60538 h 3859144"/>
                  <a:gd name="connsiteX0" fmla="*/ 1315144 w 1315145"/>
                  <a:gd name="connsiteY0" fmla="*/ 157947 h 3859144"/>
                  <a:gd name="connsiteX1" fmla="*/ 737112 w 1315145"/>
                  <a:gd name="connsiteY1" fmla="*/ 302455 h 3859144"/>
                  <a:gd name="connsiteX2" fmla="*/ 240233 w 1315145"/>
                  <a:gd name="connsiteY2" fmla="*/ 70063 h 3859144"/>
                  <a:gd name="connsiteX3" fmla="*/ 737112 w 1315145"/>
                  <a:gd name="connsiteY3" fmla="*/ 13439 h 3859144"/>
                  <a:gd name="connsiteX4" fmla="*/ 1315144 w 1315145"/>
                  <a:gd name="connsiteY4" fmla="*/ 157947 h 3859144"/>
                  <a:gd name="connsiteX5" fmla="*/ 1315144 w 1315145"/>
                  <a:gd name="connsiteY5" fmla="*/ 3714636 h 3859144"/>
                  <a:gd name="connsiteX6" fmla="*/ 737112 w 1315145"/>
                  <a:gd name="connsiteY6" fmla="*/ 3859144 h 3859144"/>
                  <a:gd name="connsiteX7" fmla="*/ 156286 w 1315145"/>
                  <a:gd name="connsiteY7" fmla="*/ 3715017 h 3859144"/>
                  <a:gd name="connsiteX8" fmla="*/ 149937 w 1315145"/>
                  <a:gd name="connsiteY8" fmla="*/ 406631 h 3859144"/>
                  <a:gd name="connsiteX9" fmla="*/ 141809 w 1315145"/>
                  <a:gd name="connsiteY9" fmla="*/ 64856 h 3859144"/>
                  <a:gd name="connsiteX0" fmla="*/ 0 w 1279889"/>
                  <a:gd name="connsiteY0" fmla="*/ 95347 h 3894969"/>
                  <a:gd name="connsiteX1" fmla="*/ 701857 w 1279889"/>
                  <a:gd name="connsiteY1" fmla="*/ 338280 h 3894969"/>
                  <a:gd name="connsiteX2" fmla="*/ 1279889 w 1279889"/>
                  <a:gd name="connsiteY2" fmla="*/ 193772 h 3894969"/>
                  <a:gd name="connsiteX3" fmla="*/ 1279888 w 1279889"/>
                  <a:gd name="connsiteY3" fmla="*/ 3750461 h 3894969"/>
                  <a:gd name="connsiteX4" fmla="*/ 701856 w 1279889"/>
                  <a:gd name="connsiteY4" fmla="*/ 3894969 h 3894969"/>
                  <a:gd name="connsiteX5" fmla="*/ 123824 w 1279889"/>
                  <a:gd name="connsiteY5" fmla="*/ 3750461 h 3894969"/>
                  <a:gd name="connsiteX6" fmla="*/ 114934 w 1279889"/>
                  <a:gd name="connsiteY6" fmla="*/ 442202 h 3894969"/>
                  <a:gd name="connsiteX7" fmla="*/ 0 w 1279889"/>
                  <a:gd name="connsiteY7" fmla="*/ 95347 h 3894969"/>
                  <a:gd name="connsiteX0" fmla="*/ 148209 w 1279889"/>
                  <a:gd name="connsiteY0" fmla="*/ 96363 h 3894969"/>
                  <a:gd name="connsiteX1" fmla="*/ 701857 w 1279889"/>
                  <a:gd name="connsiteY1" fmla="*/ 49264 h 3894969"/>
                  <a:gd name="connsiteX2" fmla="*/ 1279889 w 1279889"/>
                  <a:gd name="connsiteY2" fmla="*/ 193772 h 3894969"/>
                  <a:gd name="connsiteX3" fmla="*/ 701857 w 1279889"/>
                  <a:gd name="connsiteY3" fmla="*/ 338280 h 3894969"/>
                  <a:gd name="connsiteX4" fmla="*/ 148209 w 1279889"/>
                  <a:gd name="connsiteY4" fmla="*/ 96363 h 3894969"/>
                  <a:gd name="connsiteX0" fmla="*/ 1279888 w 1279889"/>
                  <a:gd name="connsiteY0" fmla="*/ 193772 h 3894969"/>
                  <a:gd name="connsiteX1" fmla="*/ 701856 w 1279889"/>
                  <a:gd name="connsiteY1" fmla="*/ 338280 h 3894969"/>
                  <a:gd name="connsiteX2" fmla="*/ 204977 w 1279889"/>
                  <a:gd name="connsiteY2" fmla="*/ 105888 h 3894969"/>
                  <a:gd name="connsiteX3" fmla="*/ 701856 w 1279889"/>
                  <a:gd name="connsiteY3" fmla="*/ 49264 h 3894969"/>
                  <a:gd name="connsiteX4" fmla="*/ 1279888 w 1279889"/>
                  <a:gd name="connsiteY4" fmla="*/ 193772 h 3894969"/>
                  <a:gd name="connsiteX5" fmla="*/ 1279888 w 1279889"/>
                  <a:gd name="connsiteY5" fmla="*/ 3750461 h 3894969"/>
                  <a:gd name="connsiteX6" fmla="*/ 701856 w 1279889"/>
                  <a:gd name="connsiteY6" fmla="*/ 3894969 h 3894969"/>
                  <a:gd name="connsiteX7" fmla="*/ 121030 w 1279889"/>
                  <a:gd name="connsiteY7" fmla="*/ 3750842 h 3894969"/>
                  <a:gd name="connsiteX8" fmla="*/ 114681 w 1279889"/>
                  <a:gd name="connsiteY8" fmla="*/ 442456 h 3894969"/>
                  <a:gd name="connsiteX9" fmla="*/ 106553 w 1279889"/>
                  <a:gd name="connsiteY9" fmla="*/ 100681 h 3894969"/>
                  <a:gd name="connsiteX0" fmla="*/ 0 w 1279889"/>
                  <a:gd name="connsiteY0" fmla="*/ 94018 h 3893640"/>
                  <a:gd name="connsiteX1" fmla="*/ 701857 w 1279889"/>
                  <a:gd name="connsiteY1" fmla="*/ 336951 h 3893640"/>
                  <a:gd name="connsiteX2" fmla="*/ 1279889 w 1279889"/>
                  <a:gd name="connsiteY2" fmla="*/ 192443 h 3893640"/>
                  <a:gd name="connsiteX3" fmla="*/ 1279888 w 1279889"/>
                  <a:gd name="connsiteY3" fmla="*/ 3749132 h 3893640"/>
                  <a:gd name="connsiteX4" fmla="*/ 701856 w 1279889"/>
                  <a:gd name="connsiteY4" fmla="*/ 3893640 h 3893640"/>
                  <a:gd name="connsiteX5" fmla="*/ 123824 w 1279889"/>
                  <a:gd name="connsiteY5" fmla="*/ 3749132 h 3893640"/>
                  <a:gd name="connsiteX6" fmla="*/ 114934 w 1279889"/>
                  <a:gd name="connsiteY6" fmla="*/ 440873 h 3893640"/>
                  <a:gd name="connsiteX7" fmla="*/ 0 w 1279889"/>
                  <a:gd name="connsiteY7" fmla="*/ 94018 h 3893640"/>
                  <a:gd name="connsiteX0" fmla="*/ 148209 w 1279889"/>
                  <a:gd name="connsiteY0" fmla="*/ 95034 h 3893640"/>
                  <a:gd name="connsiteX1" fmla="*/ 701857 w 1279889"/>
                  <a:gd name="connsiteY1" fmla="*/ 47935 h 3893640"/>
                  <a:gd name="connsiteX2" fmla="*/ 1279889 w 1279889"/>
                  <a:gd name="connsiteY2" fmla="*/ 192443 h 3893640"/>
                  <a:gd name="connsiteX3" fmla="*/ 701857 w 1279889"/>
                  <a:gd name="connsiteY3" fmla="*/ 336951 h 3893640"/>
                  <a:gd name="connsiteX4" fmla="*/ 148209 w 1279889"/>
                  <a:gd name="connsiteY4" fmla="*/ 95034 h 3893640"/>
                  <a:gd name="connsiteX0" fmla="*/ 1279888 w 1279889"/>
                  <a:gd name="connsiteY0" fmla="*/ 192443 h 3893640"/>
                  <a:gd name="connsiteX1" fmla="*/ 701856 w 1279889"/>
                  <a:gd name="connsiteY1" fmla="*/ 336951 h 3893640"/>
                  <a:gd name="connsiteX2" fmla="*/ 204977 w 1279889"/>
                  <a:gd name="connsiteY2" fmla="*/ 104559 h 3893640"/>
                  <a:gd name="connsiteX3" fmla="*/ 701856 w 1279889"/>
                  <a:gd name="connsiteY3" fmla="*/ 47935 h 3893640"/>
                  <a:gd name="connsiteX4" fmla="*/ 1279888 w 1279889"/>
                  <a:gd name="connsiteY4" fmla="*/ 192443 h 3893640"/>
                  <a:gd name="connsiteX5" fmla="*/ 1279888 w 1279889"/>
                  <a:gd name="connsiteY5" fmla="*/ 3749132 h 3893640"/>
                  <a:gd name="connsiteX6" fmla="*/ 701856 w 1279889"/>
                  <a:gd name="connsiteY6" fmla="*/ 3893640 h 3893640"/>
                  <a:gd name="connsiteX7" fmla="*/ 121030 w 1279889"/>
                  <a:gd name="connsiteY7" fmla="*/ 3749513 h 3893640"/>
                  <a:gd name="connsiteX8" fmla="*/ 114681 w 1279889"/>
                  <a:gd name="connsiteY8" fmla="*/ 441127 h 3893640"/>
                  <a:gd name="connsiteX9" fmla="*/ 106553 w 1279889"/>
                  <a:gd name="connsiteY9" fmla="*/ 99352 h 3893640"/>
                  <a:gd name="connsiteX0" fmla="*/ 0 w 1279889"/>
                  <a:gd name="connsiteY0" fmla="*/ 94018 h 3893640"/>
                  <a:gd name="connsiteX1" fmla="*/ 701857 w 1279889"/>
                  <a:gd name="connsiteY1" fmla="*/ 336951 h 3893640"/>
                  <a:gd name="connsiteX2" fmla="*/ 1279889 w 1279889"/>
                  <a:gd name="connsiteY2" fmla="*/ 192443 h 3893640"/>
                  <a:gd name="connsiteX3" fmla="*/ 1279888 w 1279889"/>
                  <a:gd name="connsiteY3" fmla="*/ 3749132 h 3893640"/>
                  <a:gd name="connsiteX4" fmla="*/ 701856 w 1279889"/>
                  <a:gd name="connsiteY4" fmla="*/ 3893640 h 3893640"/>
                  <a:gd name="connsiteX5" fmla="*/ 123824 w 1279889"/>
                  <a:gd name="connsiteY5" fmla="*/ 3749132 h 3893640"/>
                  <a:gd name="connsiteX6" fmla="*/ 114934 w 1279889"/>
                  <a:gd name="connsiteY6" fmla="*/ 440873 h 3893640"/>
                  <a:gd name="connsiteX7" fmla="*/ 0 w 1279889"/>
                  <a:gd name="connsiteY7" fmla="*/ 94018 h 3893640"/>
                  <a:gd name="connsiteX0" fmla="*/ 148209 w 1279889"/>
                  <a:gd name="connsiteY0" fmla="*/ 95034 h 3893640"/>
                  <a:gd name="connsiteX1" fmla="*/ 701857 w 1279889"/>
                  <a:gd name="connsiteY1" fmla="*/ 47935 h 3893640"/>
                  <a:gd name="connsiteX2" fmla="*/ 1279889 w 1279889"/>
                  <a:gd name="connsiteY2" fmla="*/ 192443 h 3893640"/>
                  <a:gd name="connsiteX3" fmla="*/ 701857 w 1279889"/>
                  <a:gd name="connsiteY3" fmla="*/ 336951 h 3893640"/>
                  <a:gd name="connsiteX4" fmla="*/ 148209 w 1279889"/>
                  <a:gd name="connsiteY4" fmla="*/ 95034 h 3893640"/>
                  <a:gd name="connsiteX0" fmla="*/ 1279888 w 1279889"/>
                  <a:gd name="connsiteY0" fmla="*/ 192443 h 3893640"/>
                  <a:gd name="connsiteX1" fmla="*/ 701856 w 1279889"/>
                  <a:gd name="connsiteY1" fmla="*/ 336951 h 3893640"/>
                  <a:gd name="connsiteX2" fmla="*/ 204977 w 1279889"/>
                  <a:gd name="connsiteY2" fmla="*/ 104559 h 3893640"/>
                  <a:gd name="connsiteX3" fmla="*/ 701856 w 1279889"/>
                  <a:gd name="connsiteY3" fmla="*/ 47935 h 3893640"/>
                  <a:gd name="connsiteX4" fmla="*/ 1279888 w 1279889"/>
                  <a:gd name="connsiteY4" fmla="*/ 192443 h 3893640"/>
                  <a:gd name="connsiteX5" fmla="*/ 1279888 w 1279889"/>
                  <a:gd name="connsiteY5" fmla="*/ 3749132 h 3893640"/>
                  <a:gd name="connsiteX6" fmla="*/ 701856 w 1279889"/>
                  <a:gd name="connsiteY6" fmla="*/ 3893640 h 3893640"/>
                  <a:gd name="connsiteX7" fmla="*/ 121030 w 1279889"/>
                  <a:gd name="connsiteY7" fmla="*/ 3749513 h 3893640"/>
                  <a:gd name="connsiteX8" fmla="*/ 143256 w 1279889"/>
                  <a:gd name="connsiteY8" fmla="*/ 447477 h 3893640"/>
                  <a:gd name="connsiteX9" fmla="*/ 106553 w 1279889"/>
                  <a:gd name="connsiteY9" fmla="*/ 99352 h 3893640"/>
                  <a:gd name="connsiteX0" fmla="*/ 0 w 1279889"/>
                  <a:gd name="connsiteY0" fmla="*/ 59522 h 3859144"/>
                  <a:gd name="connsiteX1" fmla="*/ 701857 w 1279889"/>
                  <a:gd name="connsiteY1" fmla="*/ 302455 h 3859144"/>
                  <a:gd name="connsiteX2" fmla="*/ 1279889 w 1279889"/>
                  <a:gd name="connsiteY2" fmla="*/ 157947 h 3859144"/>
                  <a:gd name="connsiteX3" fmla="*/ 1279888 w 1279889"/>
                  <a:gd name="connsiteY3" fmla="*/ 3714636 h 3859144"/>
                  <a:gd name="connsiteX4" fmla="*/ 701856 w 1279889"/>
                  <a:gd name="connsiteY4" fmla="*/ 3859144 h 3859144"/>
                  <a:gd name="connsiteX5" fmla="*/ 123824 w 1279889"/>
                  <a:gd name="connsiteY5" fmla="*/ 3714636 h 3859144"/>
                  <a:gd name="connsiteX6" fmla="*/ 114934 w 1279889"/>
                  <a:gd name="connsiteY6" fmla="*/ 406377 h 3859144"/>
                  <a:gd name="connsiteX7" fmla="*/ 0 w 1279889"/>
                  <a:gd name="connsiteY7" fmla="*/ 59522 h 3859144"/>
                  <a:gd name="connsiteX0" fmla="*/ 148209 w 1279889"/>
                  <a:gd name="connsiteY0" fmla="*/ 60538 h 3859144"/>
                  <a:gd name="connsiteX1" fmla="*/ 701857 w 1279889"/>
                  <a:gd name="connsiteY1" fmla="*/ 13439 h 3859144"/>
                  <a:gd name="connsiteX2" fmla="*/ 1279889 w 1279889"/>
                  <a:gd name="connsiteY2" fmla="*/ 157947 h 3859144"/>
                  <a:gd name="connsiteX3" fmla="*/ 701857 w 1279889"/>
                  <a:gd name="connsiteY3" fmla="*/ 302455 h 3859144"/>
                  <a:gd name="connsiteX4" fmla="*/ 148209 w 1279889"/>
                  <a:gd name="connsiteY4" fmla="*/ 60538 h 3859144"/>
                  <a:gd name="connsiteX0" fmla="*/ 1279888 w 1279889"/>
                  <a:gd name="connsiteY0" fmla="*/ 157947 h 3859144"/>
                  <a:gd name="connsiteX1" fmla="*/ 701856 w 1279889"/>
                  <a:gd name="connsiteY1" fmla="*/ 302455 h 3859144"/>
                  <a:gd name="connsiteX2" fmla="*/ 204977 w 1279889"/>
                  <a:gd name="connsiteY2" fmla="*/ 70063 h 3859144"/>
                  <a:gd name="connsiteX3" fmla="*/ 701856 w 1279889"/>
                  <a:gd name="connsiteY3" fmla="*/ 13439 h 3859144"/>
                  <a:gd name="connsiteX4" fmla="*/ 1279888 w 1279889"/>
                  <a:gd name="connsiteY4" fmla="*/ 157947 h 3859144"/>
                  <a:gd name="connsiteX5" fmla="*/ 1279888 w 1279889"/>
                  <a:gd name="connsiteY5" fmla="*/ 3714636 h 3859144"/>
                  <a:gd name="connsiteX6" fmla="*/ 701856 w 1279889"/>
                  <a:gd name="connsiteY6" fmla="*/ 3859144 h 3859144"/>
                  <a:gd name="connsiteX7" fmla="*/ 121030 w 1279889"/>
                  <a:gd name="connsiteY7" fmla="*/ 3715017 h 3859144"/>
                  <a:gd name="connsiteX8" fmla="*/ 143256 w 1279889"/>
                  <a:gd name="connsiteY8" fmla="*/ 412981 h 3859144"/>
                  <a:gd name="connsiteX9" fmla="*/ 106553 w 1279889"/>
                  <a:gd name="connsiteY9" fmla="*/ 64856 h 3859144"/>
                  <a:gd name="connsiteX0" fmla="*/ 0 w 1279889"/>
                  <a:gd name="connsiteY0" fmla="*/ 59522 h 3859144"/>
                  <a:gd name="connsiteX1" fmla="*/ 701857 w 1279889"/>
                  <a:gd name="connsiteY1" fmla="*/ 302455 h 3859144"/>
                  <a:gd name="connsiteX2" fmla="*/ 1279889 w 1279889"/>
                  <a:gd name="connsiteY2" fmla="*/ 157947 h 3859144"/>
                  <a:gd name="connsiteX3" fmla="*/ 1279888 w 1279889"/>
                  <a:gd name="connsiteY3" fmla="*/ 3714636 h 3859144"/>
                  <a:gd name="connsiteX4" fmla="*/ 701856 w 1279889"/>
                  <a:gd name="connsiteY4" fmla="*/ 3859144 h 3859144"/>
                  <a:gd name="connsiteX5" fmla="*/ 123824 w 1279889"/>
                  <a:gd name="connsiteY5" fmla="*/ 3714636 h 3859144"/>
                  <a:gd name="connsiteX6" fmla="*/ 114934 w 1279889"/>
                  <a:gd name="connsiteY6" fmla="*/ 406377 h 3859144"/>
                  <a:gd name="connsiteX7" fmla="*/ 0 w 1279889"/>
                  <a:gd name="connsiteY7" fmla="*/ 59522 h 3859144"/>
                  <a:gd name="connsiteX0" fmla="*/ 148209 w 1279889"/>
                  <a:gd name="connsiteY0" fmla="*/ 60538 h 3859144"/>
                  <a:gd name="connsiteX1" fmla="*/ 701857 w 1279889"/>
                  <a:gd name="connsiteY1" fmla="*/ 13439 h 3859144"/>
                  <a:gd name="connsiteX2" fmla="*/ 1279889 w 1279889"/>
                  <a:gd name="connsiteY2" fmla="*/ 157947 h 3859144"/>
                  <a:gd name="connsiteX3" fmla="*/ 701857 w 1279889"/>
                  <a:gd name="connsiteY3" fmla="*/ 302455 h 3859144"/>
                  <a:gd name="connsiteX4" fmla="*/ 148209 w 1279889"/>
                  <a:gd name="connsiteY4" fmla="*/ 60538 h 3859144"/>
                  <a:gd name="connsiteX0" fmla="*/ 1279888 w 1279889"/>
                  <a:gd name="connsiteY0" fmla="*/ 157947 h 3859144"/>
                  <a:gd name="connsiteX1" fmla="*/ 701856 w 1279889"/>
                  <a:gd name="connsiteY1" fmla="*/ 302455 h 3859144"/>
                  <a:gd name="connsiteX2" fmla="*/ 204977 w 1279889"/>
                  <a:gd name="connsiteY2" fmla="*/ 70063 h 3859144"/>
                  <a:gd name="connsiteX3" fmla="*/ 701856 w 1279889"/>
                  <a:gd name="connsiteY3" fmla="*/ 13439 h 3859144"/>
                  <a:gd name="connsiteX4" fmla="*/ 1279888 w 1279889"/>
                  <a:gd name="connsiteY4" fmla="*/ 157947 h 3859144"/>
                  <a:gd name="connsiteX5" fmla="*/ 1279888 w 1279889"/>
                  <a:gd name="connsiteY5" fmla="*/ 3714636 h 3859144"/>
                  <a:gd name="connsiteX6" fmla="*/ 701856 w 1279889"/>
                  <a:gd name="connsiteY6" fmla="*/ 3859144 h 3859144"/>
                  <a:gd name="connsiteX7" fmla="*/ 121030 w 1279889"/>
                  <a:gd name="connsiteY7" fmla="*/ 3715017 h 3859144"/>
                  <a:gd name="connsiteX8" fmla="*/ 111506 w 1279889"/>
                  <a:gd name="connsiteY8" fmla="*/ 416156 h 3859144"/>
                  <a:gd name="connsiteX9" fmla="*/ 106553 w 1279889"/>
                  <a:gd name="connsiteY9" fmla="*/ 64856 h 3859144"/>
                  <a:gd name="connsiteX0" fmla="*/ 7761 w 1287650"/>
                  <a:gd name="connsiteY0" fmla="*/ 59522 h 3859144"/>
                  <a:gd name="connsiteX1" fmla="*/ 709618 w 1287650"/>
                  <a:gd name="connsiteY1" fmla="*/ 302455 h 3859144"/>
                  <a:gd name="connsiteX2" fmla="*/ 1287650 w 1287650"/>
                  <a:gd name="connsiteY2" fmla="*/ 157947 h 3859144"/>
                  <a:gd name="connsiteX3" fmla="*/ 1287649 w 1287650"/>
                  <a:gd name="connsiteY3" fmla="*/ 3714636 h 3859144"/>
                  <a:gd name="connsiteX4" fmla="*/ 709617 w 1287650"/>
                  <a:gd name="connsiteY4" fmla="*/ 3859144 h 3859144"/>
                  <a:gd name="connsiteX5" fmla="*/ 131585 w 1287650"/>
                  <a:gd name="connsiteY5" fmla="*/ 3714636 h 3859144"/>
                  <a:gd name="connsiteX6" fmla="*/ 122695 w 1287650"/>
                  <a:gd name="connsiteY6" fmla="*/ 406377 h 3859144"/>
                  <a:gd name="connsiteX7" fmla="*/ 7761 w 1287650"/>
                  <a:gd name="connsiteY7" fmla="*/ 59522 h 3859144"/>
                  <a:gd name="connsiteX0" fmla="*/ 155970 w 1287650"/>
                  <a:gd name="connsiteY0" fmla="*/ 60538 h 3859144"/>
                  <a:gd name="connsiteX1" fmla="*/ 709618 w 1287650"/>
                  <a:gd name="connsiteY1" fmla="*/ 13439 h 3859144"/>
                  <a:gd name="connsiteX2" fmla="*/ 1287650 w 1287650"/>
                  <a:gd name="connsiteY2" fmla="*/ 157947 h 3859144"/>
                  <a:gd name="connsiteX3" fmla="*/ 709618 w 1287650"/>
                  <a:gd name="connsiteY3" fmla="*/ 302455 h 3859144"/>
                  <a:gd name="connsiteX4" fmla="*/ 155970 w 1287650"/>
                  <a:gd name="connsiteY4" fmla="*/ 60538 h 3859144"/>
                  <a:gd name="connsiteX0" fmla="*/ 1287649 w 1287650"/>
                  <a:gd name="connsiteY0" fmla="*/ 157947 h 3859144"/>
                  <a:gd name="connsiteX1" fmla="*/ 709617 w 1287650"/>
                  <a:gd name="connsiteY1" fmla="*/ 302455 h 3859144"/>
                  <a:gd name="connsiteX2" fmla="*/ 212738 w 1287650"/>
                  <a:gd name="connsiteY2" fmla="*/ 70063 h 3859144"/>
                  <a:gd name="connsiteX3" fmla="*/ 709617 w 1287650"/>
                  <a:gd name="connsiteY3" fmla="*/ 13439 h 3859144"/>
                  <a:gd name="connsiteX4" fmla="*/ 1287649 w 1287650"/>
                  <a:gd name="connsiteY4" fmla="*/ 157947 h 3859144"/>
                  <a:gd name="connsiteX5" fmla="*/ 1287649 w 1287650"/>
                  <a:gd name="connsiteY5" fmla="*/ 3714636 h 3859144"/>
                  <a:gd name="connsiteX6" fmla="*/ 709617 w 1287650"/>
                  <a:gd name="connsiteY6" fmla="*/ 3859144 h 3859144"/>
                  <a:gd name="connsiteX7" fmla="*/ 128791 w 1287650"/>
                  <a:gd name="connsiteY7" fmla="*/ 3715017 h 3859144"/>
                  <a:gd name="connsiteX8" fmla="*/ 119267 w 1287650"/>
                  <a:gd name="connsiteY8" fmla="*/ 416156 h 3859144"/>
                  <a:gd name="connsiteX9" fmla="*/ 14 w 1287650"/>
                  <a:gd name="connsiteY9" fmla="*/ 58506 h 3859144"/>
                  <a:gd name="connsiteX0" fmla="*/ 7747 w 1287636"/>
                  <a:gd name="connsiteY0" fmla="*/ 59522 h 3859144"/>
                  <a:gd name="connsiteX1" fmla="*/ 709604 w 1287636"/>
                  <a:gd name="connsiteY1" fmla="*/ 302455 h 3859144"/>
                  <a:gd name="connsiteX2" fmla="*/ 1287636 w 1287636"/>
                  <a:gd name="connsiteY2" fmla="*/ 157947 h 3859144"/>
                  <a:gd name="connsiteX3" fmla="*/ 1287635 w 1287636"/>
                  <a:gd name="connsiteY3" fmla="*/ 3714636 h 3859144"/>
                  <a:gd name="connsiteX4" fmla="*/ 709603 w 1287636"/>
                  <a:gd name="connsiteY4" fmla="*/ 3859144 h 3859144"/>
                  <a:gd name="connsiteX5" fmla="*/ 131571 w 1287636"/>
                  <a:gd name="connsiteY5" fmla="*/ 3714636 h 3859144"/>
                  <a:gd name="connsiteX6" fmla="*/ 122681 w 1287636"/>
                  <a:gd name="connsiteY6" fmla="*/ 406377 h 3859144"/>
                  <a:gd name="connsiteX7" fmla="*/ 7747 w 1287636"/>
                  <a:gd name="connsiteY7" fmla="*/ 59522 h 3859144"/>
                  <a:gd name="connsiteX0" fmla="*/ 155956 w 1287636"/>
                  <a:gd name="connsiteY0" fmla="*/ 60538 h 3859144"/>
                  <a:gd name="connsiteX1" fmla="*/ 709604 w 1287636"/>
                  <a:gd name="connsiteY1" fmla="*/ 13439 h 3859144"/>
                  <a:gd name="connsiteX2" fmla="*/ 1287636 w 1287636"/>
                  <a:gd name="connsiteY2" fmla="*/ 157947 h 3859144"/>
                  <a:gd name="connsiteX3" fmla="*/ 709604 w 1287636"/>
                  <a:gd name="connsiteY3" fmla="*/ 302455 h 3859144"/>
                  <a:gd name="connsiteX4" fmla="*/ 155956 w 1287636"/>
                  <a:gd name="connsiteY4" fmla="*/ 60538 h 3859144"/>
                  <a:gd name="connsiteX0" fmla="*/ 1287635 w 1287636"/>
                  <a:gd name="connsiteY0" fmla="*/ 157947 h 3859144"/>
                  <a:gd name="connsiteX1" fmla="*/ 709603 w 1287636"/>
                  <a:gd name="connsiteY1" fmla="*/ 302455 h 3859144"/>
                  <a:gd name="connsiteX2" fmla="*/ 212724 w 1287636"/>
                  <a:gd name="connsiteY2" fmla="*/ 70063 h 3859144"/>
                  <a:gd name="connsiteX3" fmla="*/ 709603 w 1287636"/>
                  <a:gd name="connsiteY3" fmla="*/ 13439 h 3859144"/>
                  <a:gd name="connsiteX4" fmla="*/ 1287635 w 1287636"/>
                  <a:gd name="connsiteY4" fmla="*/ 157947 h 3859144"/>
                  <a:gd name="connsiteX5" fmla="*/ 1287635 w 1287636"/>
                  <a:gd name="connsiteY5" fmla="*/ 3714636 h 3859144"/>
                  <a:gd name="connsiteX6" fmla="*/ 709603 w 1287636"/>
                  <a:gd name="connsiteY6" fmla="*/ 3859144 h 3859144"/>
                  <a:gd name="connsiteX7" fmla="*/ 128777 w 1287636"/>
                  <a:gd name="connsiteY7" fmla="*/ 3715017 h 3859144"/>
                  <a:gd name="connsiteX8" fmla="*/ 119253 w 1287636"/>
                  <a:gd name="connsiteY8" fmla="*/ 416156 h 3859144"/>
                  <a:gd name="connsiteX9" fmla="*/ 0 w 1287636"/>
                  <a:gd name="connsiteY9" fmla="*/ 58506 h 3859144"/>
                  <a:gd name="connsiteX0" fmla="*/ 10541 w 1290430"/>
                  <a:gd name="connsiteY0" fmla="*/ 56885 h 3856507"/>
                  <a:gd name="connsiteX1" fmla="*/ 712398 w 1290430"/>
                  <a:gd name="connsiteY1" fmla="*/ 299818 h 3856507"/>
                  <a:gd name="connsiteX2" fmla="*/ 1290430 w 1290430"/>
                  <a:gd name="connsiteY2" fmla="*/ 155310 h 3856507"/>
                  <a:gd name="connsiteX3" fmla="*/ 1290429 w 1290430"/>
                  <a:gd name="connsiteY3" fmla="*/ 3711999 h 3856507"/>
                  <a:gd name="connsiteX4" fmla="*/ 712397 w 1290430"/>
                  <a:gd name="connsiteY4" fmla="*/ 3856507 h 3856507"/>
                  <a:gd name="connsiteX5" fmla="*/ 134365 w 1290430"/>
                  <a:gd name="connsiteY5" fmla="*/ 3711999 h 3856507"/>
                  <a:gd name="connsiteX6" fmla="*/ 125475 w 1290430"/>
                  <a:gd name="connsiteY6" fmla="*/ 403740 h 3856507"/>
                  <a:gd name="connsiteX7" fmla="*/ 10541 w 1290430"/>
                  <a:gd name="connsiteY7" fmla="*/ 56885 h 3856507"/>
                  <a:gd name="connsiteX0" fmla="*/ 0 w 1290430"/>
                  <a:gd name="connsiteY0" fmla="*/ 64251 h 3856507"/>
                  <a:gd name="connsiteX1" fmla="*/ 712398 w 1290430"/>
                  <a:gd name="connsiteY1" fmla="*/ 10802 h 3856507"/>
                  <a:gd name="connsiteX2" fmla="*/ 1290430 w 1290430"/>
                  <a:gd name="connsiteY2" fmla="*/ 155310 h 3856507"/>
                  <a:gd name="connsiteX3" fmla="*/ 712398 w 1290430"/>
                  <a:gd name="connsiteY3" fmla="*/ 299818 h 3856507"/>
                  <a:gd name="connsiteX4" fmla="*/ 0 w 1290430"/>
                  <a:gd name="connsiteY4" fmla="*/ 64251 h 3856507"/>
                  <a:gd name="connsiteX0" fmla="*/ 1290429 w 1290430"/>
                  <a:gd name="connsiteY0" fmla="*/ 155310 h 3856507"/>
                  <a:gd name="connsiteX1" fmla="*/ 712397 w 1290430"/>
                  <a:gd name="connsiteY1" fmla="*/ 299818 h 3856507"/>
                  <a:gd name="connsiteX2" fmla="*/ 215518 w 1290430"/>
                  <a:gd name="connsiteY2" fmla="*/ 67426 h 3856507"/>
                  <a:gd name="connsiteX3" fmla="*/ 712397 w 1290430"/>
                  <a:gd name="connsiteY3" fmla="*/ 10802 h 3856507"/>
                  <a:gd name="connsiteX4" fmla="*/ 1290429 w 1290430"/>
                  <a:gd name="connsiteY4" fmla="*/ 155310 h 3856507"/>
                  <a:gd name="connsiteX5" fmla="*/ 1290429 w 1290430"/>
                  <a:gd name="connsiteY5" fmla="*/ 3711999 h 3856507"/>
                  <a:gd name="connsiteX6" fmla="*/ 712397 w 1290430"/>
                  <a:gd name="connsiteY6" fmla="*/ 3856507 h 3856507"/>
                  <a:gd name="connsiteX7" fmla="*/ 131571 w 1290430"/>
                  <a:gd name="connsiteY7" fmla="*/ 3712380 h 3856507"/>
                  <a:gd name="connsiteX8" fmla="*/ 122047 w 1290430"/>
                  <a:gd name="connsiteY8" fmla="*/ 413519 h 3856507"/>
                  <a:gd name="connsiteX9" fmla="*/ 2794 w 1290430"/>
                  <a:gd name="connsiteY9" fmla="*/ 55869 h 3856507"/>
                  <a:gd name="connsiteX0" fmla="*/ 10541 w 1290430"/>
                  <a:gd name="connsiteY0" fmla="*/ 56885 h 3856507"/>
                  <a:gd name="connsiteX1" fmla="*/ 712398 w 1290430"/>
                  <a:gd name="connsiteY1" fmla="*/ 299818 h 3856507"/>
                  <a:gd name="connsiteX2" fmla="*/ 1290430 w 1290430"/>
                  <a:gd name="connsiteY2" fmla="*/ 155310 h 3856507"/>
                  <a:gd name="connsiteX3" fmla="*/ 1290429 w 1290430"/>
                  <a:gd name="connsiteY3" fmla="*/ 3711999 h 3856507"/>
                  <a:gd name="connsiteX4" fmla="*/ 712397 w 1290430"/>
                  <a:gd name="connsiteY4" fmla="*/ 3856507 h 3856507"/>
                  <a:gd name="connsiteX5" fmla="*/ 134365 w 1290430"/>
                  <a:gd name="connsiteY5" fmla="*/ 3711999 h 3856507"/>
                  <a:gd name="connsiteX6" fmla="*/ 125475 w 1290430"/>
                  <a:gd name="connsiteY6" fmla="*/ 403740 h 3856507"/>
                  <a:gd name="connsiteX7" fmla="*/ 10541 w 1290430"/>
                  <a:gd name="connsiteY7" fmla="*/ 56885 h 3856507"/>
                  <a:gd name="connsiteX0" fmla="*/ 0 w 1290430"/>
                  <a:gd name="connsiteY0" fmla="*/ 64251 h 3856507"/>
                  <a:gd name="connsiteX1" fmla="*/ 712398 w 1290430"/>
                  <a:gd name="connsiteY1" fmla="*/ 10802 h 3856507"/>
                  <a:gd name="connsiteX2" fmla="*/ 1290430 w 1290430"/>
                  <a:gd name="connsiteY2" fmla="*/ 155310 h 3856507"/>
                  <a:gd name="connsiteX3" fmla="*/ 712398 w 1290430"/>
                  <a:gd name="connsiteY3" fmla="*/ 299818 h 3856507"/>
                  <a:gd name="connsiteX4" fmla="*/ 0 w 1290430"/>
                  <a:gd name="connsiteY4" fmla="*/ 64251 h 3856507"/>
                  <a:gd name="connsiteX0" fmla="*/ 1290429 w 1290430"/>
                  <a:gd name="connsiteY0" fmla="*/ 155310 h 3856507"/>
                  <a:gd name="connsiteX1" fmla="*/ 712397 w 1290430"/>
                  <a:gd name="connsiteY1" fmla="*/ 299818 h 3856507"/>
                  <a:gd name="connsiteX2" fmla="*/ 215518 w 1290430"/>
                  <a:gd name="connsiteY2" fmla="*/ 67426 h 3856507"/>
                  <a:gd name="connsiteX3" fmla="*/ 712397 w 1290430"/>
                  <a:gd name="connsiteY3" fmla="*/ 10802 h 3856507"/>
                  <a:gd name="connsiteX4" fmla="*/ 1290429 w 1290430"/>
                  <a:gd name="connsiteY4" fmla="*/ 155310 h 3856507"/>
                  <a:gd name="connsiteX5" fmla="*/ 1290429 w 1290430"/>
                  <a:gd name="connsiteY5" fmla="*/ 3711999 h 3856507"/>
                  <a:gd name="connsiteX6" fmla="*/ 712397 w 1290430"/>
                  <a:gd name="connsiteY6" fmla="*/ 3856507 h 3856507"/>
                  <a:gd name="connsiteX7" fmla="*/ 131571 w 1290430"/>
                  <a:gd name="connsiteY7" fmla="*/ 3712380 h 3856507"/>
                  <a:gd name="connsiteX8" fmla="*/ 122047 w 1290430"/>
                  <a:gd name="connsiteY8" fmla="*/ 413519 h 3856507"/>
                  <a:gd name="connsiteX9" fmla="*/ 9144 w 1290430"/>
                  <a:gd name="connsiteY9" fmla="*/ 59044 h 3856507"/>
                  <a:gd name="connsiteX0" fmla="*/ 10541 w 1290430"/>
                  <a:gd name="connsiteY0" fmla="*/ 58161 h 3857783"/>
                  <a:gd name="connsiteX1" fmla="*/ 712398 w 1290430"/>
                  <a:gd name="connsiteY1" fmla="*/ 301094 h 3857783"/>
                  <a:gd name="connsiteX2" fmla="*/ 1290430 w 1290430"/>
                  <a:gd name="connsiteY2" fmla="*/ 156586 h 3857783"/>
                  <a:gd name="connsiteX3" fmla="*/ 1290429 w 1290430"/>
                  <a:gd name="connsiteY3" fmla="*/ 3713275 h 3857783"/>
                  <a:gd name="connsiteX4" fmla="*/ 712397 w 1290430"/>
                  <a:gd name="connsiteY4" fmla="*/ 3857783 h 3857783"/>
                  <a:gd name="connsiteX5" fmla="*/ 134365 w 1290430"/>
                  <a:gd name="connsiteY5" fmla="*/ 3713275 h 3857783"/>
                  <a:gd name="connsiteX6" fmla="*/ 125475 w 1290430"/>
                  <a:gd name="connsiteY6" fmla="*/ 405016 h 3857783"/>
                  <a:gd name="connsiteX7" fmla="*/ 10541 w 1290430"/>
                  <a:gd name="connsiteY7" fmla="*/ 58161 h 3857783"/>
                  <a:gd name="connsiteX0" fmla="*/ 0 w 1290430"/>
                  <a:gd name="connsiteY0" fmla="*/ 65527 h 3857783"/>
                  <a:gd name="connsiteX1" fmla="*/ 712398 w 1290430"/>
                  <a:gd name="connsiteY1" fmla="*/ 12078 h 3857783"/>
                  <a:gd name="connsiteX2" fmla="*/ 1290430 w 1290430"/>
                  <a:gd name="connsiteY2" fmla="*/ 156586 h 3857783"/>
                  <a:gd name="connsiteX3" fmla="*/ 712398 w 1290430"/>
                  <a:gd name="connsiteY3" fmla="*/ 301094 h 3857783"/>
                  <a:gd name="connsiteX4" fmla="*/ 0 w 1290430"/>
                  <a:gd name="connsiteY4" fmla="*/ 65527 h 3857783"/>
                  <a:gd name="connsiteX0" fmla="*/ 1290429 w 1290430"/>
                  <a:gd name="connsiteY0" fmla="*/ 156586 h 3857783"/>
                  <a:gd name="connsiteX1" fmla="*/ 712397 w 1290430"/>
                  <a:gd name="connsiteY1" fmla="*/ 301094 h 3857783"/>
                  <a:gd name="connsiteX2" fmla="*/ 12318 w 1290430"/>
                  <a:gd name="connsiteY2" fmla="*/ 62352 h 3857783"/>
                  <a:gd name="connsiteX3" fmla="*/ 712397 w 1290430"/>
                  <a:gd name="connsiteY3" fmla="*/ 12078 h 3857783"/>
                  <a:gd name="connsiteX4" fmla="*/ 1290429 w 1290430"/>
                  <a:gd name="connsiteY4" fmla="*/ 156586 h 3857783"/>
                  <a:gd name="connsiteX5" fmla="*/ 1290429 w 1290430"/>
                  <a:gd name="connsiteY5" fmla="*/ 3713275 h 3857783"/>
                  <a:gd name="connsiteX6" fmla="*/ 712397 w 1290430"/>
                  <a:gd name="connsiteY6" fmla="*/ 3857783 h 3857783"/>
                  <a:gd name="connsiteX7" fmla="*/ 131571 w 1290430"/>
                  <a:gd name="connsiteY7" fmla="*/ 3713656 h 3857783"/>
                  <a:gd name="connsiteX8" fmla="*/ 122047 w 1290430"/>
                  <a:gd name="connsiteY8" fmla="*/ 414795 h 3857783"/>
                  <a:gd name="connsiteX9" fmla="*/ 9144 w 1290430"/>
                  <a:gd name="connsiteY9" fmla="*/ 60320 h 3857783"/>
                  <a:gd name="connsiteX0" fmla="*/ 10541 w 1290430"/>
                  <a:gd name="connsiteY0" fmla="*/ 56885 h 3856507"/>
                  <a:gd name="connsiteX1" fmla="*/ 712398 w 1290430"/>
                  <a:gd name="connsiteY1" fmla="*/ 299818 h 3856507"/>
                  <a:gd name="connsiteX2" fmla="*/ 1290430 w 1290430"/>
                  <a:gd name="connsiteY2" fmla="*/ 155310 h 3856507"/>
                  <a:gd name="connsiteX3" fmla="*/ 1290429 w 1290430"/>
                  <a:gd name="connsiteY3" fmla="*/ 3711999 h 3856507"/>
                  <a:gd name="connsiteX4" fmla="*/ 712397 w 1290430"/>
                  <a:gd name="connsiteY4" fmla="*/ 3856507 h 3856507"/>
                  <a:gd name="connsiteX5" fmla="*/ 134365 w 1290430"/>
                  <a:gd name="connsiteY5" fmla="*/ 3711999 h 3856507"/>
                  <a:gd name="connsiteX6" fmla="*/ 125475 w 1290430"/>
                  <a:gd name="connsiteY6" fmla="*/ 403740 h 3856507"/>
                  <a:gd name="connsiteX7" fmla="*/ 10541 w 1290430"/>
                  <a:gd name="connsiteY7" fmla="*/ 56885 h 3856507"/>
                  <a:gd name="connsiteX0" fmla="*/ 0 w 1290430"/>
                  <a:gd name="connsiteY0" fmla="*/ 64251 h 3856507"/>
                  <a:gd name="connsiteX1" fmla="*/ 712398 w 1290430"/>
                  <a:gd name="connsiteY1" fmla="*/ 10802 h 3856507"/>
                  <a:gd name="connsiteX2" fmla="*/ 1290430 w 1290430"/>
                  <a:gd name="connsiteY2" fmla="*/ 155310 h 3856507"/>
                  <a:gd name="connsiteX3" fmla="*/ 712398 w 1290430"/>
                  <a:gd name="connsiteY3" fmla="*/ 299818 h 3856507"/>
                  <a:gd name="connsiteX4" fmla="*/ 0 w 1290430"/>
                  <a:gd name="connsiteY4" fmla="*/ 64251 h 3856507"/>
                  <a:gd name="connsiteX0" fmla="*/ 1290429 w 1290430"/>
                  <a:gd name="connsiteY0" fmla="*/ 155310 h 3856507"/>
                  <a:gd name="connsiteX1" fmla="*/ 582222 w 1290430"/>
                  <a:gd name="connsiteY1" fmla="*/ 274418 h 3856507"/>
                  <a:gd name="connsiteX2" fmla="*/ 12318 w 1290430"/>
                  <a:gd name="connsiteY2" fmla="*/ 61076 h 3856507"/>
                  <a:gd name="connsiteX3" fmla="*/ 712397 w 1290430"/>
                  <a:gd name="connsiteY3" fmla="*/ 10802 h 3856507"/>
                  <a:gd name="connsiteX4" fmla="*/ 1290429 w 1290430"/>
                  <a:gd name="connsiteY4" fmla="*/ 155310 h 3856507"/>
                  <a:gd name="connsiteX5" fmla="*/ 1290429 w 1290430"/>
                  <a:gd name="connsiteY5" fmla="*/ 3711999 h 3856507"/>
                  <a:gd name="connsiteX6" fmla="*/ 712397 w 1290430"/>
                  <a:gd name="connsiteY6" fmla="*/ 3856507 h 3856507"/>
                  <a:gd name="connsiteX7" fmla="*/ 131571 w 1290430"/>
                  <a:gd name="connsiteY7" fmla="*/ 3712380 h 3856507"/>
                  <a:gd name="connsiteX8" fmla="*/ 122047 w 1290430"/>
                  <a:gd name="connsiteY8" fmla="*/ 413519 h 3856507"/>
                  <a:gd name="connsiteX9" fmla="*/ 9144 w 1290430"/>
                  <a:gd name="connsiteY9" fmla="*/ 59044 h 3856507"/>
                  <a:gd name="connsiteX0" fmla="*/ 10541 w 1290430"/>
                  <a:gd name="connsiteY0" fmla="*/ 68737 h 3868359"/>
                  <a:gd name="connsiteX1" fmla="*/ 712398 w 1290430"/>
                  <a:gd name="connsiteY1" fmla="*/ 311670 h 3868359"/>
                  <a:gd name="connsiteX2" fmla="*/ 1290430 w 1290430"/>
                  <a:gd name="connsiteY2" fmla="*/ 167162 h 3868359"/>
                  <a:gd name="connsiteX3" fmla="*/ 1290429 w 1290430"/>
                  <a:gd name="connsiteY3" fmla="*/ 3723851 h 3868359"/>
                  <a:gd name="connsiteX4" fmla="*/ 712397 w 1290430"/>
                  <a:gd name="connsiteY4" fmla="*/ 3868359 h 3868359"/>
                  <a:gd name="connsiteX5" fmla="*/ 134365 w 1290430"/>
                  <a:gd name="connsiteY5" fmla="*/ 3723851 h 3868359"/>
                  <a:gd name="connsiteX6" fmla="*/ 125475 w 1290430"/>
                  <a:gd name="connsiteY6" fmla="*/ 415592 h 3868359"/>
                  <a:gd name="connsiteX7" fmla="*/ 10541 w 1290430"/>
                  <a:gd name="connsiteY7" fmla="*/ 68737 h 3868359"/>
                  <a:gd name="connsiteX0" fmla="*/ 0 w 1290430"/>
                  <a:gd name="connsiteY0" fmla="*/ 76103 h 3868359"/>
                  <a:gd name="connsiteX1" fmla="*/ 712398 w 1290430"/>
                  <a:gd name="connsiteY1" fmla="*/ 22654 h 3868359"/>
                  <a:gd name="connsiteX2" fmla="*/ 1290430 w 1290430"/>
                  <a:gd name="connsiteY2" fmla="*/ 167162 h 3868359"/>
                  <a:gd name="connsiteX3" fmla="*/ 712398 w 1290430"/>
                  <a:gd name="connsiteY3" fmla="*/ 311670 h 3868359"/>
                  <a:gd name="connsiteX4" fmla="*/ 0 w 1290430"/>
                  <a:gd name="connsiteY4" fmla="*/ 76103 h 3868359"/>
                  <a:gd name="connsiteX0" fmla="*/ 1290429 w 1290430"/>
                  <a:gd name="connsiteY0" fmla="*/ 167162 h 3868359"/>
                  <a:gd name="connsiteX1" fmla="*/ 582222 w 1290430"/>
                  <a:gd name="connsiteY1" fmla="*/ 286270 h 3868359"/>
                  <a:gd name="connsiteX2" fmla="*/ 12318 w 1290430"/>
                  <a:gd name="connsiteY2" fmla="*/ 72928 h 3868359"/>
                  <a:gd name="connsiteX3" fmla="*/ 652072 w 1290430"/>
                  <a:gd name="connsiteY3" fmla="*/ 3604 h 3868359"/>
                  <a:gd name="connsiteX4" fmla="*/ 1290429 w 1290430"/>
                  <a:gd name="connsiteY4" fmla="*/ 167162 h 3868359"/>
                  <a:gd name="connsiteX5" fmla="*/ 1290429 w 1290430"/>
                  <a:gd name="connsiteY5" fmla="*/ 3723851 h 3868359"/>
                  <a:gd name="connsiteX6" fmla="*/ 712397 w 1290430"/>
                  <a:gd name="connsiteY6" fmla="*/ 3868359 h 3868359"/>
                  <a:gd name="connsiteX7" fmla="*/ 131571 w 1290430"/>
                  <a:gd name="connsiteY7" fmla="*/ 3724232 h 3868359"/>
                  <a:gd name="connsiteX8" fmla="*/ 122047 w 1290430"/>
                  <a:gd name="connsiteY8" fmla="*/ 425371 h 3868359"/>
                  <a:gd name="connsiteX9" fmla="*/ 9144 w 1290430"/>
                  <a:gd name="connsiteY9" fmla="*/ 70896 h 3868359"/>
                  <a:gd name="connsiteX0" fmla="*/ 11412 w 1291301"/>
                  <a:gd name="connsiteY0" fmla="*/ 68737 h 3868359"/>
                  <a:gd name="connsiteX1" fmla="*/ 713269 w 1291301"/>
                  <a:gd name="connsiteY1" fmla="*/ 311670 h 3868359"/>
                  <a:gd name="connsiteX2" fmla="*/ 1291301 w 1291301"/>
                  <a:gd name="connsiteY2" fmla="*/ 167162 h 3868359"/>
                  <a:gd name="connsiteX3" fmla="*/ 1291300 w 1291301"/>
                  <a:gd name="connsiteY3" fmla="*/ 3723851 h 3868359"/>
                  <a:gd name="connsiteX4" fmla="*/ 713268 w 1291301"/>
                  <a:gd name="connsiteY4" fmla="*/ 3868359 h 3868359"/>
                  <a:gd name="connsiteX5" fmla="*/ 135236 w 1291301"/>
                  <a:gd name="connsiteY5" fmla="*/ 3723851 h 3868359"/>
                  <a:gd name="connsiteX6" fmla="*/ 126346 w 1291301"/>
                  <a:gd name="connsiteY6" fmla="*/ 415592 h 3868359"/>
                  <a:gd name="connsiteX7" fmla="*/ 11412 w 1291301"/>
                  <a:gd name="connsiteY7" fmla="*/ 68737 h 3868359"/>
                  <a:gd name="connsiteX0" fmla="*/ 871 w 1291301"/>
                  <a:gd name="connsiteY0" fmla="*/ 76103 h 3868359"/>
                  <a:gd name="connsiteX1" fmla="*/ 713269 w 1291301"/>
                  <a:gd name="connsiteY1" fmla="*/ 22654 h 3868359"/>
                  <a:gd name="connsiteX2" fmla="*/ 1291301 w 1291301"/>
                  <a:gd name="connsiteY2" fmla="*/ 167162 h 3868359"/>
                  <a:gd name="connsiteX3" fmla="*/ 583094 w 1291301"/>
                  <a:gd name="connsiteY3" fmla="*/ 286270 h 3868359"/>
                  <a:gd name="connsiteX4" fmla="*/ 871 w 1291301"/>
                  <a:gd name="connsiteY4" fmla="*/ 76103 h 3868359"/>
                  <a:gd name="connsiteX0" fmla="*/ 1291300 w 1291301"/>
                  <a:gd name="connsiteY0" fmla="*/ 167162 h 3868359"/>
                  <a:gd name="connsiteX1" fmla="*/ 583093 w 1291301"/>
                  <a:gd name="connsiteY1" fmla="*/ 286270 h 3868359"/>
                  <a:gd name="connsiteX2" fmla="*/ 13189 w 1291301"/>
                  <a:gd name="connsiteY2" fmla="*/ 72928 h 3868359"/>
                  <a:gd name="connsiteX3" fmla="*/ 652943 w 1291301"/>
                  <a:gd name="connsiteY3" fmla="*/ 3604 h 3868359"/>
                  <a:gd name="connsiteX4" fmla="*/ 1291300 w 1291301"/>
                  <a:gd name="connsiteY4" fmla="*/ 167162 h 3868359"/>
                  <a:gd name="connsiteX5" fmla="*/ 1291300 w 1291301"/>
                  <a:gd name="connsiteY5" fmla="*/ 3723851 h 3868359"/>
                  <a:gd name="connsiteX6" fmla="*/ 713268 w 1291301"/>
                  <a:gd name="connsiteY6" fmla="*/ 3868359 h 3868359"/>
                  <a:gd name="connsiteX7" fmla="*/ 132442 w 1291301"/>
                  <a:gd name="connsiteY7" fmla="*/ 3724232 h 3868359"/>
                  <a:gd name="connsiteX8" fmla="*/ 122918 w 1291301"/>
                  <a:gd name="connsiteY8" fmla="*/ 425371 h 3868359"/>
                  <a:gd name="connsiteX9" fmla="*/ 10015 w 1291301"/>
                  <a:gd name="connsiteY9" fmla="*/ 70896 h 3868359"/>
                  <a:gd name="connsiteX0" fmla="*/ 11412 w 1344230"/>
                  <a:gd name="connsiteY0" fmla="*/ 125666 h 3925288"/>
                  <a:gd name="connsiteX1" fmla="*/ 576744 w 1344230"/>
                  <a:gd name="connsiteY1" fmla="*/ 343199 h 3925288"/>
                  <a:gd name="connsiteX2" fmla="*/ 1291301 w 1344230"/>
                  <a:gd name="connsiteY2" fmla="*/ 224091 h 3925288"/>
                  <a:gd name="connsiteX3" fmla="*/ 1291300 w 1344230"/>
                  <a:gd name="connsiteY3" fmla="*/ 3780780 h 3925288"/>
                  <a:gd name="connsiteX4" fmla="*/ 713268 w 1344230"/>
                  <a:gd name="connsiteY4" fmla="*/ 3925288 h 3925288"/>
                  <a:gd name="connsiteX5" fmla="*/ 135236 w 1344230"/>
                  <a:gd name="connsiteY5" fmla="*/ 3780780 h 3925288"/>
                  <a:gd name="connsiteX6" fmla="*/ 126346 w 1344230"/>
                  <a:gd name="connsiteY6" fmla="*/ 472521 h 3925288"/>
                  <a:gd name="connsiteX7" fmla="*/ 11412 w 1344230"/>
                  <a:gd name="connsiteY7" fmla="*/ 125666 h 3925288"/>
                  <a:gd name="connsiteX0" fmla="*/ 871 w 1344230"/>
                  <a:gd name="connsiteY0" fmla="*/ 133032 h 3925288"/>
                  <a:gd name="connsiteX1" fmla="*/ 713269 w 1344230"/>
                  <a:gd name="connsiteY1" fmla="*/ 79583 h 3925288"/>
                  <a:gd name="connsiteX2" fmla="*/ 1291301 w 1344230"/>
                  <a:gd name="connsiteY2" fmla="*/ 224091 h 3925288"/>
                  <a:gd name="connsiteX3" fmla="*/ 583094 w 1344230"/>
                  <a:gd name="connsiteY3" fmla="*/ 343199 h 3925288"/>
                  <a:gd name="connsiteX4" fmla="*/ 871 w 1344230"/>
                  <a:gd name="connsiteY4" fmla="*/ 133032 h 3925288"/>
                  <a:gd name="connsiteX0" fmla="*/ 1291300 w 1344230"/>
                  <a:gd name="connsiteY0" fmla="*/ 224091 h 3925288"/>
                  <a:gd name="connsiteX1" fmla="*/ 583093 w 1344230"/>
                  <a:gd name="connsiteY1" fmla="*/ 343199 h 3925288"/>
                  <a:gd name="connsiteX2" fmla="*/ 13189 w 1344230"/>
                  <a:gd name="connsiteY2" fmla="*/ 129857 h 3925288"/>
                  <a:gd name="connsiteX3" fmla="*/ 652943 w 1344230"/>
                  <a:gd name="connsiteY3" fmla="*/ 60533 h 3925288"/>
                  <a:gd name="connsiteX4" fmla="*/ 1291300 w 1344230"/>
                  <a:gd name="connsiteY4" fmla="*/ 224091 h 3925288"/>
                  <a:gd name="connsiteX5" fmla="*/ 1291300 w 1344230"/>
                  <a:gd name="connsiteY5" fmla="*/ 3780780 h 3925288"/>
                  <a:gd name="connsiteX6" fmla="*/ 713268 w 1344230"/>
                  <a:gd name="connsiteY6" fmla="*/ 3925288 h 3925288"/>
                  <a:gd name="connsiteX7" fmla="*/ 132442 w 1344230"/>
                  <a:gd name="connsiteY7" fmla="*/ 3781161 h 3925288"/>
                  <a:gd name="connsiteX8" fmla="*/ 122918 w 1344230"/>
                  <a:gd name="connsiteY8" fmla="*/ 482300 h 3925288"/>
                  <a:gd name="connsiteX9" fmla="*/ 10015 w 1344230"/>
                  <a:gd name="connsiteY9" fmla="*/ 127825 h 3925288"/>
                  <a:gd name="connsiteX0" fmla="*/ 11412 w 1344230"/>
                  <a:gd name="connsiteY0" fmla="*/ 125666 h 3925288"/>
                  <a:gd name="connsiteX1" fmla="*/ 576744 w 1344230"/>
                  <a:gd name="connsiteY1" fmla="*/ 343199 h 3925288"/>
                  <a:gd name="connsiteX2" fmla="*/ 1291301 w 1344230"/>
                  <a:gd name="connsiteY2" fmla="*/ 224091 h 3925288"/>
                  <a:gd name="connsiteX3" fmla="*/ 1291300 w 1344230"/>
                  <a:gd name="connsiteY3" fmla="*/ 3780780 h 3925288"/>
                  <a:gd name="connsiteX4" fmla="*/ 713268 w 1344230"/>
                  <a:gd name="connsiteY4" fmla="*/ 3925288 h 3925288"/>
                  <a:gd name="connsiteX5" fmla="*/ 135236 w 1344230"/>
                  <a:gd name="connsiteY5" fmla="*/ 3780780 h 3925288"/>
                  <a:gd name="connsiteX6" fmla="*/ 126346 w 1344230"/>
                  <a:gd name="connsiteY6" fmla="*/ 472521 h 3925288"/>
                  <a:gd name="connsiteX7" fmla="*/ 11412 w 1344230"/>
                  <a:gd name="connsiteY7" fmla="*/ 125666 h 3925288"/>
                  <a:gd name="connsiteX0" fmla="*/ 871 w 1344230"/>
                  <a:gd name="connsiteY0" fmla="*/ 133032 h 3925288"/>
                  <a:gd name="connsiteX1" fmla="*/ 713269 w 1344230"/>
                  <a:gd name="connsiteY1" fmla="*/ 79583 h 3925288"/>
                  <a:gd name="connsiteX2" fmla="*/ 1291301 w 1344230"/>
                  <a:gd name="connsiteY2" fmla="*/ 224091 h 3925288"/>
                  <a:gd name="connsiteX3" fmla="*/ 583094 w 1344230"/>
                  <a:gd name="connsiteY3" fmla="*/ 343199 h 3925288"/>
                  <a:gd name="connsiteX4" fmla="*/ 871 w 1344230"/>
                  <a:gd name="connsiteY4" fmla="*/ 133032 h 3925288"/>
                  <a:gd name="connsiteX0" fmla="*/ 1291300 w 1344230"/>
                  <a:gd name="connsiteY0" fmla="*/ 224091 h 3925288"/>
                  <a:gd name="connsiteX1" fmla="*/ 583093 w 1344230"/>
                  <a:gd name="connsiteY1" fmla="*/ 343199 h 3925288"/>
                  <a:gd name="connsiteX2" fmla="*/ 13189 w 1344230"/>
                  <a:gd name="connsiteY2" fmla="*/ 129857 h 3925288"/>
                  <a:gd name="connsiteX3" fmla="*/ 652943 w 1344230"/>
                  <a:gd name="connsiteY3" fmla="*/ 60533 h 3925288"/>
                  <a:gd name="connsiteX4" fmla="*/ 1310350 w 1344230"/>
                  <a:gd name="connsiteY4" fmla="*/ 220916 h 3925288"/>
                  <a:gd name="connsiteX5" fmla="*/ 1291300 w 1344230"/>
                  <a:gd name="connsiteY5" fmla="*/ 3780780 h 3925288"/>
                  <a:gd name="connsiteX6" fmla="*/ 713268 w 1344230"/>
                  <a:gd name="connsiteY6" fmla="*/ 3925288 h 3925288"/>
                  <a:gd name="connsiteX7" fmla="*/ 132442 w 1344230"/>
                  <a:gd name="connsiteY7" fmla="*/ 3781161 h 3925288"/>
                  <a:gd name="connsiteX8" fmla="*/ 122918 w 1344230"/>
                  <a:gd name="connsiteY8" fmla="*/ 482300 h 3925288"/>
                  <a:gd name="connsiteX9" fmla="*/ 10015 w 1344230"/>
                  <a:gd name="connsiteY9" fmla="*/ 127825 h 3925288"/>
                  <a:gd name="connsiteX0" fmla="*/ 11412 w 1367500"/>
                  <a:gd name="connsiteY0" fmla="*/ 125666 h 3925288"/>
                  <a:gd name="connsiteX1" fmla="*/ 576744 w 1367500"/>
                  <a:gd name="connsiteY1" fmla="*/ 343199 h 3925288"/>
                  <a:gd name="connsiteX2" fmla="*/ 1291301 w 1367500"/>
                  <a:gd name="connsiteY2" fmla="*/ 224091 h 3925288"/>
                  <a:gd name="connsiteX3" fmla="*/ 1291300 w 1367500"/>
                  <a:gd name="connsiteY3" fmla="*/ 3780780 h 3925288"/>
                  <a:gd name="connsiteX4" fmla="*/ 713268 w 1367500"/>
                  <a:gd name="connsiteY4" fmla="*/ 3925288 h 3925288"/>
                  <a:gd name="connsiteX5" fmla="*/ 135236 w 1367500"/>
                  <a:gd name="connsiteY5" fmla="*/ 3780780 h 3925288"/>
                  <a:gd name="connsiteX6" fmla="*/ 126346 w 1367500"/>
                  <a:gd name="connsiteY6" fmla="*/ 472521 h 3925288"/>
                  <a:gd name="connsiteX7" fmla="*/ 11412 w 1367500"/>
                  <a:gd name="connsiteY7" fmla="*/ 125666 h 3925288"/>
                  <a:gd name="connsiteX0" fmla="*/ 871 w 1367500"/>
                  <a:gd name="connsiteY0" fmla="*/ 133032 h 3925288"/>
                  <a:gd name="connsiteX1" fmla="*/ 713269 w 1367500"/>
                  <a:gd name="connsiteY1" fmla="*/ 79583 h 3925288"/>
                  <a:gd name="connsiteX2" fmla="*/ 1291301 w 1367500"/>
                  <a:gd name="connsiteY2" fmla="*/ 224091 h 3925288"/>
                  <a:gd name="connsiteX3" fmla="*/ 583094 w 1367500"/>
                  <a:gd name="connsiteY3" fmla="*/ 343199 h 3925288"/>
                  <a:gd name="connsiteX4" fmla="*/ 871 w 1367500"/>
                  <a:gd name="connsiteY4" fmla="*/ 133032 h 3925288"/>
                  <a:gd name="connsiteX0" fmla="*/ 1291300 w 1367500"/>
                  <a:gd name="connsiteY0" fmla="*/ 224091 h 3925288"/>
                  <a:gd name="connsiteX1" fmla="*/ 583093 w 1367500"/>
                  <a:gd name="connsiteY1" fmla="*/ 343199 h 3925288"/>
                  <a:gd name="connsiteX2" fmla="*/ 13189 w 1367500"/>
                  <a:gd name="connsiteY2" fmla="*/ 129857 h 3925288"/>
                  <a:gd name="connsiteX3" fmla="*/ 652943 w 1367500"/>
                  <a:gd name="connsiteY3" fmla="*/ 60533 h 3925288"/>
                  <a:gd name="connsiteX4" fmla="*/ 1367500 w 1367500"/>
                  <a:gd name="connsiteY4" fmla="*/ 211391 h 3925288"/>
                  <a:gd name="connsiteX5" fmla="*/ 1291300 w 1367500"/>
                  <a:gd name="connsiteY5" fmla="*/ 3780780 h 3925288"/>
                  <a:gd name="connsiteX6" fmla="*/ 713268 w 1367500"/>
                  <a:gd name="connsiteY6" fmla="*/ 3925288 h 3925288"/>
                  <a:gd name="connsiteX7" fmla="*/ 132442 w 1367500"/>
                  <a:gd name="connsiteY7" fmla="*/ 3781161 h 3925288"/>
                  <a:gd name="connsiteX8" fmla="*/ 122918 w 1367500"/>
                  <a:gd name="connsiteY8" fmla="*/ 482300 h 3925288"/>
                  <a:gd name="connsiteX9" fmla="*/ 10015 w 1367500"/>
                  <a:gd name="connsiteY9" fmla="*/ 127825 h 3925288"/>
                  <a:gd name="connsiteX0" fmla="*/ 11412 w 1367500"/>
                  <a:gd name="connsiteY0" fmla="*/ 125666 h 3925288"/>
                  <a:gd name="connsiteX1" fmla="*/ 576744 w 1367500"/>
                  <a:gd name="connsiteY1" fmla="*/ 343199 h 3925288"/>
                  <a:gd name="connsiteX2" fmla="*/ 1291301 w 1367500"/>
                  <a:gd name="connsiteY2" fmla="*/ 224091 h 3925288"/>
                  <a:gd name="connsiteX3" fmla="*/ 1291300 w 1367500"/>
                  <a:gd name="connsiteY3" fmla="*/ 3780780 h 3925288"/>
                  <a:gd name="connsiteX4" fmla="*/ 713268 w 1367500"/>
                  <a:gd name="connsiteY4" fmla="*/ 3925288 h 3925288"/>
                  <a:gd name="connsiteX5" fmla="*/ 135236 w 1367500"/>
                  <a:gd name="connsiteY5" fmla="*/ 3780780 h 3925288"/>
                  <a:gd name="connsiteX6" fmla="*/ 126346 w 1367500"/>
                  <a:gd name="connsiteY6" fmla="*/ 472521 h 3925288"/>
                  <a:gd name="connsiteX7" fmla="*/ 11412 w 1367500"/>
                  <a:gd name="connsiteY7" fmla="*/ 125666 h 3925288"/>
                  <a:gd name="connsiteX0" fmla="*/ 871 w 1367500"/>
                  <a:gd name="connsiteY0" fmla="*/ 133032 h 3925288"/>
                  <a:gd name="connsiteX1" fmla="*/ 713269 w 1367500"/>
                  <a:gd name="connsiteY1" fmla="*/ 79583 h 3925288"/>
                  <a:gd name="connsiteX2" fmla="*/ 1291301 w 1367500"/>
                  <a:gd name="connsiteY2" fmla="*/ 224091 h 3925288"/>
                  <a:gd name="connsiteX3" fmla="*/ 583094 w 1367500"/>
                  <a:gd name="connsiteY3" fmla="*/ 343199 h 3925288"/>
                  <a:gd name="connsiteX4" fmla="*/ 871 w 1367500"/>
                  <a:gd name="connsiteY4" fmla="*/ 133032 h 3925288"/>
                  <a:gd name="connsiteX0" fmla="*/ 1319875 w 1367500"/>
                  <a:gd name="connsiteY0" fmla="*/ 224091 h 3925288"/>
                  <a:gd name="connsiteX1" fmla="*/ 583093 w 1367500"/>
                  <a:gd name="connsiteY1" fmla="*/ 343199 h 3925288"/>
                  <a:gd name="connsiteX2" fmla="*/ 13189 w 1367500"/>
                  <a:gd name="connsiteY2" fmla="*/ 129857 h 3925288"/>
                  <a:gd name="connsiteX3" fmla="*/ 652943 w 1367500"/>
                  <a:gd name="connsiteY3" fmla="*/ 60533 h 3925288"/>
                  <a:gd name="connsiteX4" fmla="*/ 1367500 w 1367500"/>
                  <a:gd name="connsiteY4" fmla="*/ 211391 h 3925288"/>
                  <a:gd name="connsiteX5" fmla="*/ 1291300 w 1367500"/>
                  <a:gd name="connsiteY5" fmla="*/ 3780780 h 3925288"/>
                  <a:gd name="connsiteX6" fmla="*/ 713268 w 1367500"/>
                  <a:gd name="connsiteY6" fmla="*/ 3925288 h 3925288"/>
                  <a:gd name="connsiteX7" fmla="*/ 132442 w 1367500"/>
                  <a:gd name="connsiteY7" fmla="*/ 3781161 h 3925288"/>
                  <a:gd name="connsiteX8" fmla="*/ 122918 w 1367500"/>
                  <a:gd name="connsiteY8" fmla="*/ 482300 h 3925288"/>
                  <a:gd name="connsiteX9" fmla="*/ 10015 w 1367500"/>
                  <a:gd name="connsiteY9" fmla="*/ 127825 h 3925288"/>
                  <a:gd name="connsiteX0" fmla="*/ 11412 w 1367500"/>
                  <a:gd name="connsiteY0" fmla="*/ 68046 h 3867668"/>
                  <a:gd name="connsiteX1" fmla="*/ 576744 w 1367500"/>
                  <a:gd name="connsiteY1" fmla="*/ 285579 h 3867668"/>
                  <a:gd name="connsiteX2" fmla="*/ 1291301 w 1367500"/>
                  <a:gd name="connsiteY2" fmla="*/ 166471 h 3867668"/>
                  <a:gd name="connsiteX3" fmla="*/ 1291300 w 1367500"/>
                  <a:gd name="connsiteY3" fmla="*/ 3723160 h 3867668"/>
                  <a:gd name="connsiteX4" fmla="*/ 713268 w 1367500"/>
                  <a:gd name="connsiteY4" fmla="*/ 3867668 h 3867668"/>
                  <a:gd name="connsiteX5" fmla="*/ 135236 w 1367500"/>
                  <a:gd name="connsiteY5" fmla="*/ 3723160 h 3867668"/>
                  <a:gd name="connsiteX6" fmla="*/ 126346 w 1367500"/>
                  <a:gd name="connsiteY6" fmla="*/ 414901 h 3867668"/>
                  <a:gd name="connsiteX7" fmla="*/ 11412 w 1367500"/>
                  <a:gd name="connsiteY7" fmla="*/ 68046 h 3867668"/>
                  <a:gd name="connsiteX0" fmla="*/ 871 w 1367500"/>
                  <a:gd name="connsiteY0" fmla="*/ 75412 h 3867668"/>
                  <a:gd name="connsiteX1" fmla="*/ 713269 w 1367500"/>
                  <a:gd name="connsiteY1" fmla="*/ 21963 h 3867668"/>
                  <a:gd name="connsiteX2" fmla="*/ 1291301 w 1367500"/>
                  <a:gd name="connsiteY2" fmla="*/ 166471 h 3867668"/>
                  <a:gd name="connsiteX3" fmla="*/ 583094 w 1367500"/>
                  <a:gd name="connsiteY3" fmla="*/ 285579 h 3867668"/>
                  <a:gd name="connsiteX4" fmla="*/ 871 w 1367500"/>
                  <a:gd name="connsiteY4" fmla="*/ 75412 h 3867668"/>
                  <a:gd name="connsiteX0" fmla="*/ 1319875 w 1367500"/>
                  <a:gd name="connsiteY0" fmla="*/ 166471 h 3867668"/>
                  <a:gd name="connsiteX1" fmla="*/ 583093 w 1367500"/>
                  <a:gd name="connsiteY1" fmla="*/ 285579 h 3867668"/>
                  <a:gd name="connsiteX2" fmla="*/ 13189 w 1367500"/>
                  <a:gd name="connsiteY2" fmla="*/ 72237 h 3867668"/>
                  <a:gd name="connsiteX3" fmla="*/ 652943 w 1367500"/>
                  <a:gd name="connsiteY3" fmla="*/ 2913 h 3867668"/>
                  <a:gd name="connsiteX4" fmla="*/ 1367500 w 1367500"/>
                  <a:gd name="connsiteY4" fmla="*/ 153771 h 3867668"/>
                  <a:gd name="connsiteX5" fmla="*/ 1291300 w 1367500"/>
                  <a:gd name="connsiteY5" fmla="*/ 3723160 h 3867668"/>
                  <a:gd name="connsiteX6" fmla="*/ 713268 w 1367500"/>
                  <a:gd name="connsiteY6" fmla="*/ 3867668 h 3867668"/>
                  <a:gd name="connsiteX7" fmla="*/ 132442 w 1367500"/>
                  <a:gd name="connsiteY7" fmla="*/ 3723541 h 3867668"/>
                  <a:gd name="connsiteX8" fmla="*/ 122918 w 1367500"/>
                  <a:gd name="connsiteY8" fmla="*/ 424680 h 3867668"/>
                  <a:gd name="connsiteX9" fmla="*/ 10015 w 1367500"/>
                  <a:gd name="connsiteY9" fmla="*/ 70205 h 3867668"/>
                  <a:gd name="connsiteX0" fmla="*/ 11412 w 1367500"/>
                  <a:gd name="connsiteY0" fmla="*/ 68046 h 3867668"/>
                  <a:gd name="connsiteX1" fmla="*/ 576744 w 1367500"/>
                  <a:gd name="connsiteY1" fmla="*/ 285579 h 3867668"/>
                  <a:gd name="connsiteX2" fmla="*/ 1291301 w 1367500"/>
                  <a:gd name="connsiteY2" fmla="*/ 166471 h 3867668"/>
                  <a:gd name="connsiteX3" fmla="*/ 1291300 w 1367500"/>
                  <a:gd name="connsiteY3" fmla="*/ 3723160 h 3867668"/>
                  <a:gd name="connsiteX4" fmla="*/ 713268 w 1367500"/>
                  <a:gd name="connsiteY4" fmla="*/ 3867668 h 3867668"/>
                  <a:gd name="connsiteX5" fmla="*/ 135236 w 1367500"/>
                  <a:gd name="connsiteY5" fmla="*/ 3723160 h 3867668"/>
                  <a:gd name="connsiteX6" fmla="*/ 126346 w 1367500"/>
                  <a:gd name="connsiteY6" fmla="*/ 414901 h 3867668"/>
                  <a:gd name="connsiteX7" fmla="*/ 11412 w 1367500"/>
                  <a:gd name="connsiteY7" fmla="*/ 68046 h 3867668"/>
                  <a:gd name="connsiteX0" fmla="*/ 871 w 1367500"/>
                  <a:gd name="connsiteY0" fmla="*/ 75412 h 3867668"/>
                  <a:gd name="connsiteX1" fmla="*/ 713269 w 1367500"/>
                  <a:gd name="connsiteY1" fmla="*/ 21963 h 3867668"/>
                  <a:gd name="connsiteX2" fmla="*/ 1291301 w 1367500"/>
                  <a:gd name="connsiteY2" fmla="*/ 166471 h 3867668"/>
                  <a:gd name="connsiteX3" fmla="*/ 583094 w 1367500"/>
                  <a:gd name="connsiteY3" fmla="*/ 285579 h 3867668"/>
                  <a:gd name="connsiteX4" fmla="*/ 871 w 1367500"/>
                  <a:gd name="connsiteY4" fmla="*/ 75412 h 3867668"/>
                  <a:gd name="connsiteX0" fmla="*/ 1319875 w 1367500"/>
                  <a:gd name="connsiteY0" fmla="*/ 166471 h 3867668"/>
                  <a:gd name="connsiteX1" fmla="*/ 583093 w 1367500"/>
                  <a:gd name="connsiteY1" fmla="*/ 285579 h 3867668"/>
                  <a:gd name="connsiteX2" fmla="*/ 13189 w 1367500"/>
                  <a:gd name="connsiteY2" fmla="*/ 72237 h 3867668"/>
                  <a:gd name="connsiteX3" fmla="*/ 652943 w 1367500"/>
                  <a:gd name="connsiteY3" fmla="*/ 2913 h 3867668"/>
                  <a:gd name="connsiteX4" fmla="*/ 1367500 w 1367500"/>
                  <a:gd name="connsiteY4" fmla="*/ 153771 h 3867668"/>
                  <a:gd name="connsiteX5" fmla="*/ 1291300 w 1367500"/>
                  <a:gd name="connsiteY5" fmla="*/ 3723160 h 3867668"/>
                  <a:gd name="connsiteX6" fmla="*/ 713268 w 1367500"/>
                  <a:gd name="connsiteY6" fmla="*/ 3867668 h 3867668"/>
                  <a:gd name="connsiteX7" fmla="*/ 132442 w 1367500"/>
                  <a:gd name="connsiteY7" fmla="*/ 3723541 h 3867668"/>
                  <a:gd name="connsiteX8" fmla="*/ 122918 w 1367500"/>
                  <a:gd name="connsiteY8" fmla="*/ 424680 h 3867668"/>
                  <a:gd name="connsiteX9" fmla="*/ 10015 w 1367500"/>
                  <a:gd name="connsiteY9" fmla="*/ 70205 h 3867668"/>
                  <a:gd name="connsiteX0" fmla="*/ 11412 w 1367500"/>
                  <a:gd name="connsiteY0" fmla="*/ 68046 h 3867668"/>
                  <a:gd name="connsiteX1" fmla="*/ 576744 w 1367500"/>
                  <a:gd name="connsiteY1" fmla="*/ 285579 h 3867668"/>
                  <a:gd name="connsiteX2" fmla="*/ 1291301 w 1367500"/>
                  <a:gd name="connsiteY2" fmla="*/ 166471 h 3867668"/>
                  <a:gd name="connsiteX3" fmla="*/ 1291300 w 1367500"/>
                  <a:gd name="connsiteY3" fmla="*/ 3723160 h 3867668"/>
                  <a:gd name="connsiteX4" fmla="*/ 713268 w 1367500"/>
                  <a:gd name="connsiteY4" fmla="*/ 3867668 h 3867668"/>
                  <a:gd name="connsiteX5" fmla="*/ 135236 w 1367500"/>
                  <a:gd name="connsiteY5" fmla="*/ 3723160 h 3867668"/>
                  <a:gd name="connsiteX6" fmla="*/ 126346 w 1367500"/>
                  <a:gd name="connsiteY6" fmla="*/ 414901 h 3867668"/>
                  <a:gd name="connsiteX7" fmla="*/ 11412 w 1367500"/>
                  <a:gd name="connsiteY7" fmla="*/ 68046 h 3867668"/>
                  <a:gd name="connsiteX0" fmla="*/ 871 w 1367500"/>
                  <a:gd name="connsiteY0" fmla="*/ 75412 h 3867668"/>
                  <a:gd name="connsiteX1" fmla="*/ 713269 w 1367500"/>
                  <a:gd name="connsiteY1" fmla="*/ 21963 h 3867668"/>
                  <a:gd name="connsiteX2" fmla="*/ 1291301 w 1367500"/>
                  <a:gd name="connsiteY2" fmla="*/ 166471 h 3867668"/>
                  <a:gd name="connsiteX3" fmla="*/ 583094 w 1367500"/>
                  <a:gd name="connsiteY3" fmla="*/ 285579 h 3867668"/>
                  <a:gd name="connsiteX4" fmla="*/ 871 w 1367500"/>
                  <a:gd name="connsiteY4" fmla="*/ 75412 h 3867668"/>
                  <a:gd name="connsiteX0" fmla="*/ 1319875 w 1367500"/>
                  <a:gd name="connsiteY0" fmla="*/ 166471 h 3867668"/>
                  <a:gd name="connsiteX1" fmla="*/ 583093 w 1367500"/>
                  <a:gd name="connsiteY1" fmla="*/ 285579 h 3867668"/>
                  <a:gd name="connsiteX2" fmla="*/ 13189 w 1367500"/>
                  <a:gd name="connsiteY2" fmla="*/ 72237 h 3867668"/>
                  <a:gd name="connsiteX3" fmla="*/ 652943 w 1367500"/>
                  <a:gd name="connsiteY3" fmla="*/ 2913 h 3867668"/>
                  <a:gd name="connsiteX4" fmla="*/ 1367500 w 1367500"/>
                  <a:gd name="connsiteY4" fmla="*/ 153771 h 3867668"/>
                  <a:gd name="connsiteX5" fmla="*/ 1291300 w 1367500"/>
                  <a:gd name="connsiteY5" fmla="*/ 3723160 h 3867668"/>
                  <a:gd name="connsiteX6" fmla="*/ 713268 w 1367500"/>
                  <a:gd name="connsiteY6" fmla="*/ 3867668 h 3867668"/>
                  <a:gd name="connsiteX7" fmla="*/ 132442 w 1367500"/>
                  <a:gd name="connsiteY7" fmla="*/ 3723541 h 3867668"/>
                  <a:gd name="connsiteX8" fmla="*/ 122918 w 1367500"/>
                  <a:gd name="connsiteY8" fmla="*/ 424680 h 3867668"/>
                  <a:gd name="connsiteX9" fmla="*/ 10015 w 1367500"/>
                  <a:gd name="connsiteY9" fmla="*/ 70205 h 3867668"/>
                  <a:gd name="connsiteX0" fmla="*/ 11412 w 1367500"/>
                  <a:gd name="connsiteY0" fmla="*/ 68046 h 3867668"/>
                  <a:gd name="connsiteX1" fmla="*/ 576744 w 1367500"/>
                  <a:gd name="connsiteY1" fmla="*/ 285579 h 3867668"/>
                  <a:gd name="connsiteX2" fmla="*/ 1291301 w 1367500"/>
                  <a:gd name="connsiteY2" fmla="*/ 166471 h 3867668"/>
                  <a:gd name="connsiteX3" fmla="*/ 1291300 w 1367500"/>
                  <a:gd name="connsiteY3" fmla="*/ 3723160 h 3867668"/>
                  <a:gd name="connsiteX4" fmla="*/ 713268 w 1367500"/>
                  <a:gd name="connsiteY4" fmla="*/ 3867668 h 3867668"/>
                  <a:gd name="connsiteX5" fmla="*/ 135236 w 1367500"/>
                  <a:gd name="connsiteY5" fmla="*/ 3723160 h 3867668"/>
                  <a:gd name="connsiteX6" fmla="*/ 126346 w 1367500"/>
                  <a:gd name="connsiteY6" fmla="*/ 414901 h 3867668"/>
                  <a:gd name="connsiteX7" fmla="*/ 11412 w 1367500"/>
                  <a:gd name="connsiteY7" fmla="*/ 68046 h 3867668"/>
                  <a:gd name="connsiteX0" fmla="*/ 871 w 1367500"/>
                  <a:gd name="connsiteY0" fmla="*/ 75412 h 3867668"/>
                  <a:gd name="connsiteX1" fmla="*/ 713269 w 1367500"/>
                  <a:gd name="connsiteY1" fmla="*/ 21963 h 3867668"/>
                  <a:gd name="connsiteX2" fmla="*/ 1291301 w 1367500"/>
                  <a:gd name="connsiteY2" fmla="*/ 166471 h 3867668"/>
                  <a:gd name="connsiteX3" fmla="*/ 583094 w 1367500"/>
                  <a:gd name="connsiteY3" fmla="*/ 285579 h 3867668"/>
                  <a:gd name="connsiteX4" fmla="*/ 871 w 1367500"/>
                  <a:gd name="connsiteY4" fmla="*/ 75412 h 3867668"/>
                  <a:gd name="connsiteX0" fmla="*/ 1319875 w 1367500"/>
                  <a:gd name="connsiteY0" fmla="*/ 166471 h 3867668"/>
                  <a:gd name="connsiteX1" fmla="*/ 583093 w 1367500"/>
                  <a:gd name="connsiteY1" fmla="*/ 285579 h 3867668"/>
                  <a:gd name="connsiteX2" fmla="*/ 13189 w 1367500"/>
                  <a:gd name="connsiteY2" fmla="*/ 72237 h 3867668"/>
                  <a:gd name="connsiteX3" fmla="*/ 652943 w 1367500"/>
                  <a:gd name="connsiteY3" fmla="*/ 2913 h 3867668"/>
                  <a:gd name="connsiteX4" fmla="*/ 1367500 w 1367500"/>
                  <a:gd name="connsiteY4" fmla="*/ 153771 h 3867668"/>
                  <a:gd name="connsiteX5" fmla="*/ 1291300 w 1367500"/>
                  <a:gd name="connsiteY5" fmla="*/ 3723160 h 3867668"/>
                  <a:gd name="connsiteX6" fmla="*/ 713268 w 1367500"/>
                  <a:gd name="connsiteY6" fmla="*/ 3867668 h 3867668"/>
                  <a:gd name="connsiteX7" fmla="*/ 132442 w 1367500"/>
                  <a:gd name="connsiteY7" fmla="*/ 3723541 h 3867668"/>
                  <a:gd name="connsiteX8" fmla="*/ 122918 w 1367500"/>
                  <a:gd name="connsiteY8" fmla="*/ 424680 h 3867668"/>
                  <a:gd name="connsiteX9" fmla="*/ 10015 w 1367500"/>
                  <a:gd name="connsiteY9" fmla="*/ 70205 h 3867668"/>
                  <a:gd name="connsiteX0" fmla="*/ 11412 w 1367500"/>
                  <a:gd name="connsiteY0" fmla="*/ 68046 h 3867668"/>
                  <a:gd name="connsiteX1" fmla="*/ 576744 w 1367500"/>
                  <a:gd name="connsiteY1" fmla="*/ 285579 h 3867668"/>
                  <a:gd name="connsiteX2" fmla="*/ 1291301 w 1367500"/>
                  <a:gd name="connsiteY2" fmla="*/ 166471 h 3867668"/>
                  <a:gd name="connsiteX3" fmla="*/ 1291300 w 1367500"/>
                  <a:gd name="connsiteY3" fmla="*/ 3723160 h 3867668"/>
                  <a:gd name="connsiteX4" fmla="*/ 713268 w 1367500"/>
                  <a:gd name="connsiteY4" fmla="*/ 3867668 h 3867668"/>
                  <a:gd name="connsiteX5" fmla="*/ 135236 w 1367500"/>
                  <a:gd name="connsiteY5" fmla="*/ 3723160 h 3867668"/>
                  <a:gd name="connsiteX6" fmla="*/ 126346 w 1367500"/>
                  <a:gd name="connsiteY6" fmla="*/ 414901 h 3867668"/>
                  <a:gd name="connsiteX7" fmla="*/ 11412 w 1367500"/>
                  <a:gd name="connsiteY7" fmla="*/ 68046 h 3867668"/>
                  <a:gd name="connsiteX0" fmla="*/ 871 w 1367500"/>
                  <a:gd name="connsiteY0" fmla="*/ 75412 h 3867668"/>
                  <a:gd name="connsiteX1" fmla="*/ 713269 w 1367500"/>
                  <a:gd name="connsiteY1" fmla="*/ 21963 h 3867668"/>
                  <a:gd name="connsiteX2" fmla="*/ 1291301 w 1367500"/>
                  <a:gd name="connsiteY2" fmla="*/ 166471 h 3867668"/>
                  <a:gd name="connsiteX3" fmla="*/ 583094 w 1367500"/>
                  <a:gd name="connsiteY3" fmla="*/ 285579 h 3867668"/>
                  <a:gd name="connsiteX4" fmla="*/ 871 w 1367500"/>
                  <a:gd name="connsiteY4" fmla="*/ 75412 h 3867668"/>
                  <a:gd name="connsiteX0" fmla="*/ 1319875 w 1367500"/>
                  <a:gd name="connsiteY0" fmla="*/ 166471 h 3867668"/>
                  <a:gd name="connsiteX1" fmla="*/ 583093 w 1367500"/>
                  <a:gd name="connsiteY1" fmla="*/ 285579 h 3867668"/>
                  <a:gd name="connsiteX2" fmla="*/ 13189 w 1367500"/>
                  <a:gd name="connsiteY2" fmla="*/ 72237 h 3867668"/>
                  <a:gd name="connsiteX3" fmla="*/ 652943 w 1367500"/>
                  <a:gd name="connsiteY3" fmla="*/ 2913 h 3867668"/>
                  <a:gd name="connsiteX4" fmla="*/ 1367500 w 1367500"/>
                  <a:gd name="connsiteY4" fmla="*/ 153771 h 3867668"/>
                  <a:gd name="connsiteX5" fmla="*/ 1291300 w 1367500"/>
                  <a:gd name="connsiteY5" fmla="*/ 3723160 h 3867668"/>
                  <a:gd name="connsiteX6" fmla="*/ 713268 w 1367500"/>
                  <a:gd name="connsiteY6" fmla="*/ 3867668 h 3867668"/>
                  <a:gd name="connsiteX7" fmla="*/ 132442 w 1367500"/>
                  <a:gd name="connsiteY7" fmla="*/ 3723541 h 3867668"/>
                  <a:gd name="connsiteX8" fmla="*/ 122918 w 1367500"/>
                  <a:gd name="connsiteY8" fmla="*/ 424680 h 3867668"/>
                  <a:gd name="connsiteX9" fmla="*/ 10015 w 1367500"/>
                  <a:gd name="connsiteY9" fmla="*/ 70205 h 3867668"/>
                  <a:gd name="connsiteX0" fmla="*/ 11412 w 1367500"/>
                  <a:gd name="connsiteY0" fmla="*/ 68046 h 3867668"/>
                  <a:gd name="connsiteX1" fmla="*/ 576744 w 1367500"/>
                  <a:gd name="connsiteY1" fmla="*/ 285579 h 3867668"/>
                  <a:gd name="connsiteX2" fmla="*/ 1291301 w 1367500"/>
                  <a:gd name="connsiteY2" fmla="*/ 166471 h 3867668"/>
                  <a:gd name="connsiteX3" fmla="*/ 1291300 w 1367500"/>
                  <a:gd name="connsiteY3" fmla="*/ 3723160 h 3867668"/>
                  <a:gd name="connsiteX4" fmla="*/ 713268 w 1367500"/>
                  <a:gd name="connsiteY4" fmla="*/ 3867668 h 3867668"/>
                  <a:gd name="connsiteX5" fmla="*/ 135236 w 1367500"/>
                  <a:gd name="connsiteY5" fmla="*/ 3723160 h 3867668"/>
                  <a:gd name="connsiteX6" fmla="*/ 126346 w 1367500"/>
                  <a:gd name="connsiteY6" fmla="*/ 414901 h 3867668"/>
                  <a:gd name="connsiteX7" fmla="*/ 11412 w 1367500"/>
                  <a:gd name="connsiteY7" fmla="*/ 68046 h 3867668"/>
                  <a:gd name="connsiteX0" fmla="*/ 871 w 1367500"/>
                  <a:gd name="connsiteY0" fmla="*/ 75412 h 3867668"/>
                  <a:gd name="connsiteX1" fmla="*/ 713269 w 1367500"/>
                  <a:gd name="connsiteY1" fmla="*/ 21963 h 3867668"/>
                  <a:gd name="connsiteX2" fmla="*/ 1291301 w 1367500"/>
                  <a:gd name="connsiteY2" fmla="*/ 166471 h 3867668"/>
                  <a:gd name="connsiteX3" fmla="*/ 583094 w 1367500"/>
                  <a:gd name="connsiteY3" fmla="*/ 285579 h 3867668"/>
                  <a:gd name="connsiteX4" fmla="*/ 871 w 1367500"/>
                  <a:gd name="connsiteY4" fmla="*/ 75412 h 3867668"/>
                  <a:gd name="connsiteX0" fmla="*/ 1319875 w 1367500"/>
                  <a:gd name="connsiteY0" fmla="*/ 166471 h 3867668"/>
                  <a:gd name="connsiteX1" fmla="*/ 583093 w 1367500"/>
                  <a:gd name="connsiteY1" fmla="*/ 285579 h 3867668"/>
                  <a:gd name="connsiteX2" fmla="*/ 13189 w 1367500"/>
                  <a:gd name="connsiteY2" fmla="*/ 72237 h 3867668"/>
                  <a:gd name="connsiteX3" fmla="*/ 652943 w 1367500"/>
                  <a:gd name="connsiteY3" fmla="*/ 2913 h 3867668"/>
                  <a:gd name="connsiteX4" fmla="*/ 1367500 w 1367500"/>
                  <a:gd name="connsiteY4" fmla="*/ 153771 h 3867668"/>
                  <a:gd name="connsiteX5" fmla="*/ 1291300 w 1367500"/>
                  <a:gd name="connsiteY5" fmla="*/ 3723160 h 3867668"/>
                  <a:gd name="connsiteX6" fmla="*/ 713268 w 1367500"/>
                  <a:gd name="connsiteY6" fmla="*/ 3867668 h 3867668"/>
                  <a:gd name="connsiteX7" fmla="*/ 132442 w 1367500"/>
                  <a:gd name="connsiteY7" fmla="*/ 3723541 h 3867668"/>
                  <a:gd name="connsiteX8" fmla="*/ 122918 w 1367500"/>
                  <a:gd name="connsiteY8" fmla="*/ 424680 h 3867668"/>
                  <a:gd name="connsiteX9" fmla="*/ 10015 w 1367500"/>
                  <a:gd name="connsiteY9" fmla="*/ 70205 h 3867668"/>
                  <a:gd name="connsiteX0" fmla="*/ 11412 w 1406616"/>
                  <a:gd name="connsiteY0" fmla="*/ 68046 h 3867668"/>
                  <a:gd name="connsiteX1" fmla="*/ 576744 w 1406616"/>
                  <a:gd name="connsiteY1" fmla="*/ 285579 h 3867668"/>
                  <a:gd name="connsiteX2" fmla="*/ 1291301 w 1406616"/>
                  <a:gd name="connsiteY2" fmla="*/ 166471 h 3867668"/>
                  <a:gd name="connsiteX3" fmla="*/ 1291300 w 1406616"/>
                  <a:gd name="connsiteY3" fmla="*/ 3723160 h 3867668"/>
                  <a:gd name="connsiteX4" fmla="*/ 713268 w 1406616"/>
                  <a:gd name="connsiteY4" fmla="*/ 3867668 h 3867668"/>
                  <a:gd name="connsiteX5" fmla="*/ 135236 w 1406616"/>
                  <a:gd name="connsiteY5" fmla="*/ 3723160 h 3867668"/>
                  <a:gd name="connsiteX6" fmla="*/ 126346 w 1406616"/>
                  <a:gd name="connsiteY6" fmla="*/ 414901 h 3867668"/>
                  <a:gd name="connsiteX7" fmla="*/ 11412 w 1406616"/>
                  <a:gd name="connsiteY7" fmla="*/ 68046 h 3867668"/>
                  <a:gd name="connsiteX0" fmla="*/ 871 w 1406616"/>
                  <a:gd name="connsiteY0" fmla="*/ 75412 h 3867668"/>
                  <a:gd name="connsiteX1" fmla="*/ 713269 w 1406616"/>
                  <a:gd name="connsiteY1" fmla="*/ 21963 h 3867668"/>
                  <a:gd name="connsiteX2" fmla="*/ 1291301 w 1406616"/>
                  <a:gd name="connsiteY2" fmla="*/ 166471 h 3867668"/>
                  <a:gd name="connsiteX3" fmla="*/ 583094 w 1406616"/>
                  <a:gd name="connsiteY3" fmla="*/ 285579 h 3867668"/>
                  <a:gd name="connsiteX4" fmla="*/ 871 w 1406616"/>
                  <a:gd name="connsiteY4" fmla="*/ 75412 h 3867668"/>
                  <a:gd name="connsiteX0" fmla="*/ 1319875 w 1406616"/>
                  <a:gd name="connsiteY0" fmla="*/ 166471 h 3867668"/>
                  <a:gd name="connsiteX1" fmla="*/ 583093 w 1406616"/>
                  <a:gd name="connsiteY1" fmla="*/ 285579 h 3867668"/>
                  <a:gd name="connsiteX2" fmla="*/ 13189 w 1406616"/>
                  <a:gd name="connsiteY2" fmla="*/ 72237 h 3867668"/>
                  <a:gd name="connsiteX3" fmla="*/ 652943 w 1406616"/>
                  <a:gd name="connsiteY3" fmla="*/ 2913 h 3867668"/>
                  <a:gd name="connsiteX4" fmla="*/ 1367500 w 1406616"/>
                  <a:gd name="connsiteY4" fmla="*/ 153771 h 3867668"/>
                  <a:gd name="connsiteX5" fmla="*/ 1291300 w 1406616"/>
                  <a:gd name="connsiteY5" fmla="*/ 3723160 h 3867668"/>
                  <a:gd name="connsiteX6" fmla="*/ 713268 w 1406616"/>
                  <a:gd name="connsiteY6" fmla="*/ 3867668 h 3867668"/>
                  <a:gd name="connsiteX7" fmla="*/ 132442 w 1406616"/>
                  <a:gd name="connsiteY7" fmla="*/ 3723541 h 3867668"/>
                  <a:gd name="connsiteX8" fmla="*/ 122918 w 1406616"/>
                  <a:gd name="connsiteY8" fmla="*/ 424680 h 3867668"/>
                  <a:gd name="connsiteX9" fmla="*/ 10015 w 1406616"/>
                  <a:gd name="connsiteY9" fmla="*/ 70205 h 3867668"/>
                  <a:gd name="connsiteX0" fmla="*/ 11412 w 1406616"/>
                  <a:gd name="connsiteY0" fmla="*/ 68046 h 3867668"/>
                  <a:gd name="connsiteX1" fmla="*/ 576744 w 1406616"/>
                  <a:gd name="connsiteY1" fmla="*/ 285579 h 3867668"/>
                  <a:gd name="connsiteX2" fmla="*/ 1291301 w 1406616"/>
                  <a:gd name="connsiteY2" fmla="*/ 166471 h 3867668"/>
                  <a:gd name="connsiteX3" fmla="*/ 1291300 w 1406616"/>
                  <a:gd name="connsiteY3" fmla="*/ 3723160 h 3867668"/>
                  <a:gd name="connsiteX4" fmla="*/ 713268 w 1406616"/>
                  <a:gd name="connsiteY4" fmla="*/ 3867668 h 3867668"/>
                  <a:gd name="connsiteX5" fmla="*/ 135236 w 1406616"/>
                  <a:gd name="connsiteY5" fmla="*/ 3723160 h 3867668"/>
                  <a:gd name="connsiteX6" fmla="*/ 126346 w 1406616"/>
                  <a:gd name="connsiteY6" fmla="*/ 414901 h 3867668"/>
                  <a:gd name="connsiteX7" fmla="*/ 11412 w 1406616"/>
                  <a:gd name="connsiteY7" fmla="*/ 68046 h 3867668"/>
                  <a:gd name="connsiteX0" fmla="*/ 871 w 1406616"/>
                  <a:gd name="connsiteY0" fmla="*/ 75412 h 3867668"/>
                  <a:gd name="connsiteX1" fmla="*/ 713269 w 1406616"/>
                  <a:gd name="connsiteY1" fmla="*/ 21963 h 3867668"/>
                  <a:gd name="connsiteX2" fmla="*/ 1291301 w 1406616"/>
                  <a:gd name="connsiteY2" fmla="*/ 166471 h 3867668"/>
                  <a:gd name="connsiteX3" fmla="*/ 583094 w 1406616"/>
                  <a:gd name="connsiteY3" fmla="*/ 285579 h 3867668"/>
                  <a:gd name="connsiteX4" fmla="*/ 871 w 1406616"/>
                  <a:gd name="connsiteY4" fmla="*/ 75412 h 3867668"/>
                  <a:gd name="connsiteX0" fmla="*/ 1319875 w 1406616"/>
                  <a:gd name="connsiteY0" fmla="*/ 166471 h 3867668"/>
                  <a:gd name="connsiteX1" fmla="*/ 583093 w 1406616"/>
                  <a:gd name="connsiteY1" fmla="*/ 285579 h 3867668"/>
                  <a:gd name="connsiteX2" fmla="*/ 13189 w 1406616"/>
                  <a:gd name="connsiteY2" fmla="*/ 72237 h 3867668"/>
                  <a:gd name="connsiteX3" fmla="*/ 652943 w 1406616"/>
                  <a:gd name="connsiteY3" fmla="*/ 2913 h 3867668"/>
                  <a:gd name="connsiteX4" fmla="*/ 1367500 w 1406616"/>
                  <a:gd name="connsiteY4" fmla="*/ 153771 h 3867668"/>
                  <a:gd name="connsiteX5" fmla="*/ 1291300 w 1406616"/>
                  <a:gd name="connsiteY5" fmla="*/ 3723160 h 3867668"/>
                  <a:gd name="connsiteX6" fmla="*/ 713268 w 1406616"/>
                  <a:gd name="connsiteY6" fmla="*/ 3867668 h 3867668"/>
                  <a:gd name="connsiteX7" fmla="*/ 132442 w 1406616"/>
                  <a:gd name="connsiteY7" fmla="*/ 3723541 h 3867668"/>
                  <a:gd name="connsiteX8" fmla="*/ 122918 w 1406616"/>
                  <a:gd name="connsiteY8" fmla="*/ 424680 h 3867668"/>
                  <a:gd name="connsiteX9" fmla="*/ 10015 w 1406616"/>
                  <a:gd name="connsiteY9" fmla="*/ 70205 h 3867668"/>
                  <a:gd name="connsiteX0" fmla="*/ 11412 w 1367500"/>
                  <a:gd name="connsiteY0" fmla="*/ 68046 h 3867668"/>
                  <a:gd name="connsiteX1" fmla="*/ 576744 w 1367500"/>
                  <a:gd name="connsiteY1" fmla="*/ 285579 h 3867668"/>
                  <a:gd name="connsiteX2" fmla="*/ 1291301 w 1367500"/>
                  <a:gd name="connsiteY2" fmla="*/ 166471 h 3867668"/>
                  <a:gd name="connsiteX3" fmla="*/ 1291300 w 1367500"/>
                  <a:gd name="connsiteY3" fmla="*/ 3723160 h 3867668"/>
                  <a:gd name="connsiteX4" fmla="*/ 713268 w 1367500"/>
                  <a:gd name="connsiteY4" fmla="*/ 3867668 h 3867668"/>
                  <a:gd name="connsiteX5" fmla="*/ 135236 w 1367500"/>
                  <a:gd name="connsiteY5" fmla="*/ 3723160 h 3867668"/>
                  <a:gd name="connsiteX6" fmla="*/ 126346 w 1367500"/>
                  <a:gd name="connsiteY6" fmla="*/ 414901 h 3867668"/>
                  <a:gd name="connsiteX7" fmla="*/ 11412 w 1367500"/>
                  <a:gd name="connsiteY7" fmla="*/ 68046 h 3867668"/>
                  <a:gd name="connsiteX0" fmla="*/ 871 w 1367500"/>
                  <a:gd name="connsiteY0" fmla="*/ 75412 h 3867668"/>
                  <a:gd name="connsiteX1" fmla="*/ 713269 w 1367500"/>
                  <a:gd name="connsiteY1" fmla="*/ 21963 h 3867668"/>
                  <a:gd name="connsiteX2" fmla="*/ 1291301 w 1367500"/>
                  <a:gd name="connsiteY2" fmla="*/ 166471 h 3867668"/>
                  <a:gd name="connsiteX3" fmla="*/ 583094 w 1367500"/>
                  <a:gd name="connsiteY3" fmla="*/ 285579 h 3867668"/>
                  <a:gd name="connsiteX4" fmla="*/ 871 w 1367500"/>
                  <a:gd name="connsiteY4" fmla="*/ 75412 h 3867668"/>
                  <a:gd name="connsiteX0" fmla="*/ 1319875 w 1367500"/>
                  <a:gd name="connsiteY0" fmla="*/ 166471 h 3867668"/>
                  <a:gd name="connsiteX1" fmla="*/ 583093 w 1367500"/>
                  <a:gd name="connsiteY1" fmla="*/ 285579 h 3867668"/>
                  <a:gd name="connsiteX2" fmla="*/ 13189 w 1367500"/>
                  <a:gd name="connsiteY2" fmla="*/ 72237 h 3867668"/>
                  <a:gd name="connsiteX3" fmla="*/ 652943 w 1367500"/>
                  <a:gd name="connsiteY3" fmla="*/ 2913 h 3867668"/>
                  <a:gd name="connsiteX4" fmla="*/ 1367500 w 1367500"/>
                  <a:gd name="connsiteY4" fmla="*/ 153771 h 3867668"/>
                  <a:gd name="connsiteX5" fmla="*/ 1291300 w 1367500"/>
                  <a:gd name="connsiteY5" fmla="*/ 3723160 h 3867668"/>
                  <a:gd name="connsiteX6" fmla="*/ 713268 w 1367500"/>
                  <a:gd name="connsiteY6" fmla="*/ 3867668 h 3867668"/>
                  <a:gd name="connsiteX7" fmla="*/ 132442 w 1367500"/>
                  <a:gd name="connsiteY7" fmla="*/ 3723541 h 3867668"/>
                  <a:gd name="connsiteX8" fmla="*/ 122918 w 1367500"/>
                  <a:gd name="connsiteY8" fmla="*/ 424680 h 3867668"/>
                  <a:gd name="connsiteX9" fmla="*/ 10015 w 1367500"/>
                  <a:gd name="connsiteY9" fmla="*/ 70205 h 3867668"/>
                  <a:gd name="connsiteX0" fmla="*/ 11412 w 1367500"/>
                  <a:gd name="connsiteY0" fmla="*/ 68046 h 3867668"/>
                  <a:gd name="connsiteX1" fmla="*/ 576744 w 1367500"/>
                  <a:gd name="connsiteY1" fmla="*/ 285579 h 3867668"/>
                  <a:gd name="connsiteX2" fmla="*/ 1291301 w 1367500"/>
                  <a:gd name="connsiteY2" fmla="*/ 166471 h 3867668"/>
                  <a:gd name="connsiteX3" fmla="*/ 1291300 w 1367500"/>
                  <a:gd name="connsiteY3" fmla="*/ 3723160 h 3867668"/>
                  <a:gd name="connsiteX4" fmla="*/ 713268 w 1367500"/>
                  <a:gd name="connsiteY4" fmla="*/ 3867668 h 3867668"/>
                  <a:gd name="connsiteX5" fmla="*/ 135236 w 1367500"/>
                  <a:gd name="connsiteY5" fmla="*/ 3723160 h 3867668"/>
                  <a:gd name="connsiteX6" fmla="*/ 126346 w 1367500"/>
                  <a:gd name="connsiteY6" fmla="*/ 414901 h 3867668"/>
                  <a:gd name="connsiteX7" fmla="*/ 11412 w 1367500"/>
                  <a:gd name="connsiteY7" fmla="*/ 68046 h 3867668"/>
                  <a:gd name="connsiteX0" fmla="*/ 871 w 1367500"/>
                  <a:gd name="connsiteY0" fmla="*/ 75412 h 3867668"/>
                  <a:gd name="connsiteX1" fmla="*/ 713269 w 1367500"/>
                  <a:gd name="connsiteY1" fmla="*/ 21963 h 3867668"/>
                  <a:gd name="connsiteX2" fmla="*/ 1291301 w 1367500"/>
                  <a:gd name="connsiteY2" fmla="*/ 166471 h 3867668"/>
                  <a:gd name="connsiteX3" fmla="*/ 583094 w 1367500"/>
                  <a:gd name="connsiteY3" fmla="*/ 285579 h 3867668"/>
                  <a:gd name="connsiteX4" fmla="*/ 871 w 1367500"/>
                  <a:gd name="connsiteY4" fmla="*/ 75412 h 3867668"/>
                  <a:gd name="connsiteX0" fmla="*/ 1319875 w 1367500"/>
                  <a:gd name="connsiteY0" fmla="*/ 166471 h 3867668"/>
                  <a:gd name="connsiteX1" fmla="*/ 583093 w 1367500"/>
                  <a:gd name="connsiteY1" fmla="*/ 285579 h 3867668"/>
                  <a:gd name="connsiteX2" fmla="*/ 13189 w 1367500"/>
                  <a:gd name="connsiteY2" fmla="*/ 72237 h 3867668"/>
                  <a:gd name="connsiteX3" fmla="*/ 652943 w 1367500"/>
                  <a:gd name="connsiteY3" fmla="*/ 2913 h 3867668"/>
                  <a:gd name="connsiteX4" fmla="*/ 1367500 w 1367500"/>
                  <a:gd name="connsiteY4" fmla="*/ 153771 h 3867668"/>
                  <a:gd name="connsiteX5" fmla="*/ 1291300 w 1367500"/>
                  <a:gd name="connsiteY5" fmla="*/ 3723160 h 3867668"/>
                  <a:gd name="connsiteX6" fmla="*/ 713268 w 1367500"/>
                  <a:gd name="connsiteY6" fmla="*/ 3867668 h 3867668"/>
                  <a:gd name="connsiteX7" fmla="*/ 132442 w 1367500"/>
                  <a:gd name="connsiteY7" fmla="*/ 3723541 h 3867668"/>
                  <a:gd name="connsiteX8" fmla="*/ 122918 w 1367500"/>
                  <a:gd name="connsiteY8" fmla="*/ 424680 h 3867668"/>
                  <a:gd name="connsiteX9" fmla="*/ 10015 w 1367500"/>
                  <a:gd name="connsiteY9" fmla="*/ 70205 h 3867668"/>
                  <a:gd name="connsiteX0" fmla="*/ 11412 w 1367500"/>
                  <a:gd name="connsiteY0" fmla="*/ 68046 h 3867668"/>
                  <a:gd name="connsiteX1" fmla="*/ 576744 w 1367500"/>
                  <a:gd name="connsiteY1" fmla="*/ 285579 h 3867668"/>
                  <a:gd name="connsiteX2" fmla="*/ 1291301 w 1367500"/>
                  <a:gd name="connsiteY2" fmla="*/ 166471 h 3867668"/>
                  <a:gd name="connsiteX3" fmla="*/ 1291300 w 1367500"/>
                  <a:gd name="connsiteY3" fmla="*/ 3723160 h 3867668"/>
                  <a:gd name="connsiteX4" fmla="*/ 713268 w 1367500"/>
                  <a:gd name="connsiteY4" fmla="*/ 3867668 h 3867668"/>
                  <a:gd name="connsiteX5" fmla="*/ 135236 w 1367500"/>
                  <a:gd name="connsiteY5" fmla="*/ 3723160 h 3867668"/>
                  <a:gd name="connsiteX6" fmla="*/ 126346 w 1367500"/>
                  <a:gd name="connsiteY6" fmla="*/ 414901 h 3867668"/>
                  <a:gd name="connsiteX7" fmla="*/ 11412 w 1367500"/>
                  <a:gd name="connsiteY7" fmla="*/ 68046 h 3867668"/>
                  <a:gd name="connsiteX0" fmla="*/ 871 w 1367500"/>
                  <a:gd name="connsiteY0" fmla="*/ 75412 h 3867668"/>
                  <a:gd name="connsiteX1" fmla="*/ 713269 w 1367500"/>
                  <a:gd name="connsiteY1" fmla="*/ 21963 h 3867668"/>
                  <a:gd name="connsiteX2" fmla="*/ 1291301 w 1367500"/>
                  <a:gd name="connsiteY2" fmla="*/ 166471 h 3867668"/>
                  <a:gd name="connsiteX3" fmla="*/ 583094 w 1367500"/>
                  <a:gd name="connsiteY3" fmla="*/ 285579 h 3867668"/>
                  <a:gd name="connsiteX4" fmla="*/ 871 w 1367500"/>
                  <a:gd name="connsiteY4" fmla="*/ 75412 h 3867668"/>
                  <a:gd name="connsiteX0" fmla="*/ 1291300 w 1367500"/>
                  <a:gd name="connsiteY0" fmla="*/ 166471 h 3867668"/>
                  <a:gd name="connsiteX1" fmla="*/ 583093 w 1367500"/>
                  <a:gd name="connsiteY1" fmla="*/ 285579 h 3867668"/>
                  <a:gd name="connsiteX2" fmla="*/ 13189 w 1367500"/>
                  <a:gd name="connsiteY2" fmla="*/ 72237 h 3867668"/>
                  <a:gd name="connsiteX3" fmla="*/ 652943 w 1367500"/>
                  <a:gd name="connsiteY3" fmla="*/ 2913 h 3867668"/>
                  <a:gd name="connsiteX4" fmla="*/ 1367500 w 1367500"/>
                  <a:gd name="connsiteY4" fmla="*/ 153771 h 3867668"/>
                  <a:gd name="connsiteX5" fmla="*/ 1291300 w 1367500"/>
                  <a:gd name="connsiteY5" fmla="*/ 3723160 h 3867668"/>
                  <a:gd name="connsiteX6" fmla="*/ 713268 w 1367500"/>
                  <a:gd name="connsiteY6" fmla="*/ 3867668 h 3867668"/>
                  <a:gd name="connsiteX7" fmla="*/ 132442 w 1367500"/>
                  <a:gd name="connsiteY7" fmla="*/ 3723541 h 3867668"/>
                  <a:gd name="connsiteX8" fmla="*/ 122918 w 1367500"/>
                  <a:gd name="connsiteY8" fmla="*/ 424680 h 3867668"/>
                  <a:gd name="connsiteX9" fmla="*/ 10015 w 1367500"/>
                  <a:gd name="connsiteY9" fmla="*/ 70205 h 3867668"/>
                  <a:gd name="connsiteX0" fmla="*/ 11412 w 1291301"/>
                  <a:gd name="connsiteY0" fmla="*/ 68914 h 3868536"/>
                  <a:gd name="connsiteX1" fmla="*/ 576744 w 1291301"/>
                  <a:gd name="connsiteY1" fmla="*/ 286447 h 3868536"/>
                  <a:gd name="connsiteX2" fmla="*/ 1291301 w 1291301"/>
                  <a:gd name="connsiteY2" fmla="*/ 167339 h 3868536"/>
                  <a:gd name="connsiteX3" fmla="*/ 1291300 w 1291301"/>
                  <a:gd name="connsiteY3" fmla="*/ 3724028 h 3868536"/>
                  <a:gd name="connsiteX4" fmla="*/ 713268 w 1291301"/>
                  <a:gd name="connsiteY4" fmla="*/ 3868536 h 3868536"/>
                  <a:gd name="connsiteX5" fmla="*/ 135236 w 1291301"/>
                  <a:gd name="connsiteY5" fmla="*/ 3724028 h 3868536"/>
                  <a:gd name="connsiteX6" fmla="*/ 126346 w 1291301"/>
                  <a:gd name="connsiteY6" fmla="*/ 415769 h 3868536"/>
                  <a:gd name="connsiteX7" fmla="*/ 11412 w 1291301"/>
                  <a:gd name="connsiteY7" fmla="*/ 68914 h 3868536"/>
                  <a:gd name="connsiteX0" fmla="*/ 871 w 1291301"/>
                  <a:gd name="connsiteY0" fmla="*/ 76280 h 3868536"/>
                  <a:gd name="connsiteX1" fmla="*/ 713269 w 1291301"/>
                  <a:gd name="connsiteY1" fmla="*/ 22831 h 3868536"/>
                  <a:gd name="connsiteX2" fmla="*/ 1291301 w 1291301"/>
                  <a:gd name="connsiteY2" fmla="*/ 167339 h 3868536"/>
                  <a:gd name="connsiteX3" fmla="*/ 583094 w 1291301"/>
                  <a:gd name="connsiteY3" fmla="*/ 286447 h 3868536"/>
                  <a:gd name="connsiteX4" fmla="*/ 871 w 1291301"/>
                  <a:gd name="connsiteY4" fmla="*/ 76280 h 3868536"/>
                  <a:gd name="connsiteX0" fmla="*/ 1291300 w 1291301"/>
                  <a:gd name="connsiteY0" fmla="*/ 167339 h 3868536"/>
                  <a:gd name="connsiteX1" fmla="*/ 583093 w 1291301"/>
                  <a:gd name="connsiteY1" fmla="*/ 286447 h 3868536"/>
                  <a:gd name="connsiteX2" fmla="*/ 13189 w 1291301"/>
                  <a:gd name="connsiteY2" fmla="*/ 73105 h 3868536"/>
                  <a:gd name="connsiteX3" fmla="*/ 652943 w 1291301"/>
                  <a:gd name="connsiteY3" fmla="*/ 3781 h 3868536"/>
                  <a:gd name="connsiteX4" fmla="*/ 1288125 w 1291301"/>
                  <a:gd name="connsiteY4" fmla="*/ 170514 h 3868536"/>
                  <a:gd name="connsiteX5" fmla="*/ 1291300 w 1291301"/>
                  <a:gd name="connsiteY5" fmla="*/ 3724028 h 3868536"/>
                  <a:gd name="connsiteX6" fmla="*/ 713268 w 1291301"/>
                  <a:gd name="connsiteY6" fmla="*/ 3868536 h 3868536"/>
                  <a:gd name="connsiteX7" fmla="*/ 132442 w 1291301"/>
                  <a:gd name="connsiteY7" fmla="*/ 3724409 h 3868536"/>
                  <a:gd name="connsiteX8" fmla="*/ 122918 w 1291301"/>
                  <a:gd name="connsiteY8" fmla="*/ 425548 h 3868536"/>
                  <a:gd name="connsiteX9" fmla="*/ 10015 w 1291301"/>
                  <a:gd name="connsiteY9" fmla="*/ 71073 h 3868536"/>
                  <a:gd name="connsiteX0" fmla="*/ 10759 w 1290648"/>
                  <a:gd name="connsiteY0" fmla="*/ 68914 h 3868536"/>
                  <a:gd name="connsiteX1" fmla="*/ 576091 w 1290648"/>
                  <a:gd name="connsiteY1" fmla="*/ 286447 h 3868536"/>
                  <a:gd name="connsiteX2" fmla="*/ 1290648 w 1290648"/>
                  <a:gd name="connsiteY2" fmla="*/ 167339 h 3868536"/>
                  <a:gd name="connsiteX3" fmla="*/ 1290647 w 1290648"/>
                  <a:gd name="connsiteY3" fmla="*/ 3724028 h 3868536"/>
                  <a:gd name="connsiteX4" fmla="*/ 712615 w 1290648"/>
                  <a:gd name="connsiteY4" fmla="*/ 3868536 h 3868536"/>
                  <a:gd name="connsiteX5" fmla="*/ 134583 w 1290648"/>
                  <a:gd name="connsiteY5" fmla="*/ 3724028 h 3868536"/>
                  <a:gd name="connsiteX6" fmla="*/ 125693 w 1290648"/>
                  <a:gd name="connsiteY6" fmla="*/ 415769 h 3868536"/>
                  <a:gd name="connsiteX7" fmla="*/ 10759 w 1290648"/>
                  <a:gd name="connsiteY7" fmla="*/ 68914 h 3868536"/>
                  <a:gd name="connsiteX0" fmla="*/ 218 w 1290648"/>
                  <a:gd name="connsiteY0" fmla="*/ 76280 h 3868536"/>
                  <a:gd name="connsiteX1" fmla="*/ 645941 w 1290648"/>
                  <a:gd name="connsiteY1" fmla="*/ 6956 h 3868536"/>
                  <a:gd name="connsiteX2" fmla="*/ 1290648 w 1290648"/>
                  <a:gd name="connsiteY2" fmla="*/ 167339 h 3868536"/>
                  <a:gd name="connsiteX3" fmla="*/ 582441 w 1290648"/>
                  <a:gd name="connsiteY3" fmla="*/ 286447 h 3868536"/>
                  <a:gd name="connsiteX4" fmla="*/ 218 w 1290648"/>
                  <a:gd name="connsiteY4" fmla="*/ 76280 h 3868536"/>
                  <a:gd name="connsiteX0" fmla="*/ 1290647 w 1290648"/>
                  <a:gd name="connsiteY0" fmla="*/ 167339 h 3868536"/>
                  <a:gd name="connsiteX1" fmla="*/ 582440 w 1290648"/>
                  <a:gd name="connsiteY1" fmla="*/ 286447 h 3868536"/>
                  <a:gd name="connsiteX2" fmla="*/ 12536 w 1290648"/>
                  <a:gd name="connsiteY2" fmla="*/ 73105 h 3868536"/>
                  <a:gd name="connsiteX3" fmla="*/ 652290 w 1290648"/>
                  <a:gd name="connsiteY3" fmla="*/ 3781 h 3868536"/>
                  <a:gd name="connsiteX4" fmla="*/ 1287472 w 1290648"/>
                  <a:gd name="connsiteY4" fmla="*/ 170514 h 3868536"/>
                  <a:gd name="connsiteX5" fmla="*/ 1290647 w 1290648"/>
                  <a:gd name="connsiteY5" fmla="*/ 3724028 h 3868536"/>
                  <a:gd name="connsiteX6" fmla="*/ 712615 w 1290648"/>
                  <a:gd name="connsiteY6" fmla="*/ 3868536 h 3868536"/>
                  <a:gd name="connsiteX7" fmla="*/ 131789 w 1290648"/>
                  <a:gd name="connsiteY7" fmla="*/ 3724409 h 3868536"/>
                  <a:gd name="connsiteX8" fmla="*/ 122265 w 1290648"/>
                  <a:gd name="connsiteY8" fmla="*/ 425548 h 3868536"/>
                  <a:gd name="connsiteX9" fmla="*/ 9362 w 1290648"/>
                  <a:gd name="connsiteY9" fmla="*/ 71073 h 3868536"/>
                  <a:gd name="connsiteX0" fmla="*/ 10759 w 1290648"/>
                  <a:gd name="connsiteY0" fmla="*/ 68914 h 3868536"/>
                  <a:gd name="connsiteX1" fmla="*/ 576091 w 1290648"/>
                  <a:gd name="connsiteY1" fmla="*/ 286447 h 3868536"/>
                  <a:gd name="connsiteX2" fmla="*/ 1290648 w 1290648"/>
                  <a:gd name="connsiteY2" fmla="*/ 167339 h 3868536"/>
                  <a:gd name="connsiteX3" fmla="*/ 1290647 w 1290648"/>
                  <a:gd name="connsiteY3" fmla="*/ 3724028 h 3868536"/>
                  <a:gd name="connsiteX4" fmla="*/ 712615 w 1290648"/>
                  <a:gd name="connsiteY4" fmla="*/ 3868536 h 3868536"/>
                  <a:gd name="connsiteX5" fmla="*/ 134583 w 1290648"/>
                  <a:gd name="connsiteY5" fmla="*/ 3724028 h 3868536"/>
                  <a:gd name="connsiteX6" fmla="*/ 125693 w 1290648"/>
                  <a:gd name="connsiteY6" fmla="*/ 415769 h 3868536"/>
                  <a:gd name="connsiteX7" fmla="*/ 10759 w 1290648"/>
                  <a:gd name="connsiteY7" fmla="*/ 68914 h 3868536"/>
                  <a:gd name="connsiteX0" fmla="*/ 218 w 1290648"/>
                  <a:gd name="connsiteY0" fmla="*/ 76280 h 3868536"/>
                  <a:gd name="connsiteX1" fmla="*/ 645941 w 1290648"/>
                  <a:gd name="connsiteY1" fmla="*/ 6956 h 3868536"/>
                  <a:gd name="connsiteX2" fmla="*/ 1290648 w 1290648"/>
                  <a:gd name="connsiteY2" fmla="*/ 167339 h 3868536"/>
                  <a:gd name="connsiteX3" fmla="*/ 582441 w 1290648"/>
                  <a:gd name="connsiteY3" fmla="*/ 286447 h 3868536"/>
                  <a:gd name="connsiteX4" fmla="*/ 218 w 1290648"/>
                  <a:gd name="connsiteY4" fmla="*/ 76280 h 3868536"/>
                  <a:gd name="connsiteX0" fmla="*/ 1290647 w 1290648"/>
                  <a:gd name="connsiteY0" fmla="*/ 167339 h 3868536"/>
                  <a:gd name="connsiteX1" fmla="*/ 582440 w 1290648"/>
                  <a:gd name="connsiteY1" fmla="*/ 286447 h 3868536"/>
                  <a:gd name="connsiteX2" fmla="*/ 12536 w 1290648"/>
                  <a:gd name="connsiteY2" fmla="*/ 73105 h 3868536"/>
                  <a:gd name="connsiteX3" fmla="*/ 652290 w 1290648"/>
                  <a:gd name="connsiteY3" fmla="*/ 3781 h 3868536"/>
                  <a:gd name="connsiteX4" fmla="*/ 1287472 w 1290648"/>
                  <a:gd name="connsiteY4" fmla="*/ 170514 h 3868536"/>
                  <a:gd name="connsiteX5" fmla="*/ 1290647 w 1290648"/>
                  <a:gd name="connsiteY5" fmla="*/ 3724028 h 3868536"/>
                  <a:gd name="connsiteX6" fmla="*/ 712615 w 1290648"/>
                  <a:gd name="connsiteY6" fmla="*/ 3868536 h 3868536"/>
                  <a:gd name="connsiteX7" fmla="*/ 131789 w 1290648"/>
                  <a:gd name="connsiteY7" fmla="*/ 3724409 h 3868536"/>
                  <a:gd name="connsiteX8" fmla="*/ 122265 w 1290648"/>
                  <a:gd name="connsiteY8" fmla="*/ 425548 h 3868536"/>
                  <a:gd name="connsiteX9" fmla="*/ 9362 w 1290648"/>
                  <a:gd name="connsiteY9" fmla="*/ 71073 h 3868536"/>
                  <a:gd name="connsiteX0" fmla="*/ 10759 w 1290648"/>
                  <a:gd name="connsiteY0" fmla="*/ 84050 h 3883672"/>
                  <a:gd name="connsiteX1" fmla="*/ 576091 w 1290648"/>
                  <a:gd name="connsiteY1" fmla="*/ 301583 h 3883672"/>
                  <a:gd name="connsiteX2" fmla="*/ 1290648 w 1290648"/>
                  <a:gd name="connsiteY2" fmla="*/ 182475 h 3883672"/>
                  <a:gd name="connsiteX3" fmla="*/ 1290647 w 1290648"/>
                  <a:gd name="connsiteY3" fmla="*/ 3739164 h 3883672"/>
                  <a:gd name="connsiteX4" fmla="*/ 712615 w 1290648"/>
                  <a:gd name="connsiteY4" fmla="*/ 3883672 h 3883672"/>
                  <a:gd name="connsiteX5" fmla="*/ 134583 w 1290648"/>
                  <a:gd name="connsiteY5" fmla="*/ 3739164 h 3883672"/>
                  <a:gd name="connsiteX6" fmla="*/ 125693 w 1290648"/>
                  <a:gd name="connsiteY6" fmla="*/ 430905 h 3883672"/>
                  <a:gd name="connsiteX7" fmla="*/ 10759 w 1290648"/>
                  <a:gd name="connsiteY7" fmla="*/ 84050 h 3883672"/>
                  <a:gd name="connsiteX0" fmla="*/ 218 w 1290648"/>
                  <a:gd name="connsiteY0" fmla="*/ 91416 h 3883672"/>
                  <a:gd name="connsiteX1" fmla="*/ 645941 w 1290648"/>
                  <a:gd name="connsiteY1" fmla="*/ 22092 h 3883672"/>
                  <a:gd name="connsiteX2" fmla="*/ 1290648 w 1290648"/>
                  <a:gd name="connsiteY2" fmla="*/ 182475 h 3883672"/>
                  <a:gd name="connsiteX3" fmla="*/ 582441 w 1290648"/>
                  <a:gd name="connsiteY3" fmla="*/ 301583 h 3883672"/>
                  <a:gd name="connsiteX4" fmla="*/ 218 w 1290648"/>
                  <a:gd name="connsiteY4" fmla="*/ 91416 h 3883672"/>
                  <a:gd name="connsiteX0" fmla="*/ 1290647 w 1290648"/>
                  <a:gd name="connsiteY0" fmla="*/ 182475 h 3883672"/>
                  <a:gd name="connsiteX1" fmla="*/ 582440 w 1290648"/>
                  <a:gd name="connsiteY1" fmla="*/ 301583 h 3883672"/>
                  <a:gd name="connsiteX2" fmla="*/ 12536 w 1290648"/>
                  <a:gd name="connsiteY2" fmla="*/ 88241 h 3883672"/>
                  <a:gd name="connsiteX3" fmla="*/ 658640 w 1290648"/>
                  <a:gd name="connsiteY3" fmla="*/ 3042 h 3883672"/>
                  <a:gd name="connsiteX4" fmla="*/ 1287472 w 1290648"/>
                  <a:gd name="connsiteY4" fmla="*/ 185650 h 3883672"/>
                  <a:gd name="connsiteX5" fmla="*/ 1290647 w 1290648"/>
                  <a:gd name="connsiteY5" fmla="*/ 3739164 h 3883672"/>
                  <a:gd name="connsiteX6" fmla="*/ 712615 w 1290648"/>
                  <a:gd name="connsiteY6" fmla="*/ 3883672 h 3883672"/>
                  <a:gd name="connsiteX7" fmla="*/ 131789 w 1290648"/>
                  <a:gd name="connsiteY7" fmla="*/ 3739545 h 3883672"/>
                  <a:gd name="connsiteX8" fmla="*/ 122265 w 1290648"/>
                  <a:gd name="connsiteY8" fmla="*/ 440684 h 3883672"/>
                  <a:gd name="connsiteX9" fmla="*/ 9362 w 1290648"/>
                  <a:gd name="connsiteY9" fmla="*/ 86209 h 3883672"/>
                  <a:gd name="connsiteX0" fmla="*/ 10759 w 1290648"/>
                  <a:gd name="connsiteY0" fmla="*/ 81246 h 3880868"/>
                  <a:gd name="connsiteX1" fmla="*/ 576091 w 1290648"/>
                  <a:gd name="connsiteY1" fmla="*/ 298779 h 3880868"/>
                  <a:gd name="connsiteX2" fmla="*/ 1290648 w 1290648"/>
                  <a:gd name="connsiteY2" fmla="*/ 179671 h 3880868"/>
                  <a:gd name="connsiteX3" fmla="*/ 1290647 w 1290648"/>
                  <a:gd name="connsiteY3" fmla="*/ 3736360 h 3880868"/>
                  <a:gd name="connsiteX4" fmla="*/ 712615 w 1290648"/>
                  <a:gd name="connsiteY4" fmla="*/ 3880868 h 3880868"/>
                  <a:gd name="connsiteX5" fmla="*/ 134583 w 1290648"/>
                  <a:gd name="connsiteY5" fmla="*/ 3736360 h 3880868"/>
                  <a:gd name="connsiteX6" fmla="*/ 125693 w 1290648"/>
                  <a:gd name="connsiteY6" fmla="*/ 428101 h 3880868"/>
                  <a:gd name="connsiteX7" fmla="*/ 10759 w 1290648"/>
                  <a:gd name="connsiteY7" fmla="*/ 81246 h 3880868"/>
                  <a:gd name="connsiteX0" fmla="*/ 218 w 1290648"/>
                  <a:gd name="connsiteY0" fmla="*/ 88612 h 3880868"/>
                  <a:gd name="connsiteX1" fmla="*/ 645941 w 1290648"/>
                  <a:gd name="connsiteY1" fmla="*/ 19288 h 3880868"/>
                  <a:gd name="connsiteX2" fmla="*/ 1290648 w 1290648"/>
                  <a:gd name="connsiteY2" fmla="*/ 179671 h 3880868"/>
                  <a:gd name="connsiteX3" fmla="*/ 582441 w 1290648"/>
                  <a:gd name="connsiteY3" fmla="*/ 298779 h 3880868"/>
                  <a:gd name="connsiteX4" fmla="*/ 218 w 1290648"/>
                  <a:gd name="connsiteY4" fmla="*/ 88612 h 3880868"/>
                  <a:gd name="connsiteX0" fmla="*/ 1290647 w 1290648"/>
                  <a:gd name="connsiteY0" fmla="*/ 179671 h 3880868"/>
                  <a:gd name="connsiteX1" fmla="*/ 582440 w 1290648"/>
                  <a:gd name="connsiteY1" fmla="*/ 298779 h 3880868"/>
                  <a:gd name="connsiteX2" fmla="*/ 12536 w 1290648"/>
                  <a:gd name="connsiteY2" fmla="*/ 85437 h 3880868"/>
                  <a:gd name="connsiteX3" fmla="*/ 658640 w 1290648"/>
                  <a:gd name="connsiteY3" fmla="*/ 238 h 3880868"/>
                  <a:gd name="connsiteX4" fmla="*/ 1287472 w 1290648"/>
                  <a:gd name="connsiteY4" fmla="*/ 182846 h 3880868"/>
                  <a:gd name="connsiteX5" fmla="*/ 1290647 w 1290648"/>
                  <a:gd name="connsiteY5" fmla="*/ 3736360 h 3880868"/>
                  <a:gd name="connsiteX6" fmla="*/ 712615 w 1290648"/>
                  <a:gd name="connsiteY6" fmla="*/ 3880868 h 3880868"/>
                  <a:gd name="connsiteX7" fmla="*/ 131789 w 1290648"/>
                  <a:gd name="connsiteY7" fmla="*/ 3736741 h 3880868"/>
                  <a:gd name="connsiteX8" fmla="*/ 122265 w 1290648"/>
                  <a:gd name="connsiteY8" fmla="*/ 437880 h 3880868"/>
                  <a:gd name="connsiteX9" fmla="*/ 9362 w 1290648"/>
                  <a:gd name="connsiteY9" fmla="*/ 83405 h 3880868"/>
                  <a:gd name="connsiteX0" fmla="*/ 10759 w 1290648"/>
                  <a:gd name="connsiteY0" fmla="*/ 62357 h 3861979"/>
                  <a:gd name="connsiteX1" fmla="*/ 576091 w 1290648"/>
                  <a:gd name="connsiteY1" fmla="*/ 279890 h 3861979"/>
                  <a:gd name="connsiteX2" fmla="*/ 1290648 w 1290648"/>
                  <a:gd name="connsiteY2" fmla="*/ 160782 h 3861979"/>
                  <a:gd name="connsiteX3" fmla="*/ 1290647 w 1290648"/>
                  <a:gd name="connsiteY3" fmla="*/ 3717471 h 3861979"/>
                  <a:gd name="connsiteX4" fmla="*/ 712615 w 1290648"/>
                  <a:gd name="connsiteY4" fmla="*/ 3861979 h 3861979"/>
                  <a:gd name="connsiteX5" fmla="*/ 134583 w 1290648"/>
                  <a:gd name="connsiteY5" fmla="*/ 3717471 h 3861979"/>
                  <a:gd name="connsiteX6" fmla="*/ 125693 w 1290648"/>
                  <a:gd name="connsiteY6" fmla="*/ 409212 h 3861979"/>
                  <a:gd name="connsiteX7" fmla="*/ 10759 w 1290648"/>
                  <a:gd name="connsiteY7" fmla="*/ 62357 h 3861979"/>
                  <a:gd name="connsiteX0" fmla="*/ 218 w 1290648"/>
                  <a:gd name="connsiteY0" fmla="*/ 69723 h 3861979"/>
                  <a:gd name="connsiteX1" fmla="*/ 645941 w 1290648"/>
                  <a:gd name="connsiteY1" fmla="*/ 399 h 3861979"/>
                  <a:gd name="connsiteX2" fmla="*/ 1290648 w 1290648"/>
                  <a:gd name="connsiteY2" fmla="*/ 160782 h 3861979"/>
                  <a:gd name="connsiteX3" fmla="*/ 582441 w 1290648"/>
                  <a:gd name="connsiteY3" fmla="*/ 279890 h 3861979"/>
                  <a:gd name="connsiteX4" fmla="*/ 218 w 1290648"/>
                  <a:gd name="connsiteY4" fmla="*/ 69723 h 3861979"/>
                  <a:gd name="connsiteX0" fmla="*/ 1290647 w 1290648"/>
                  <a:gd name="connsiteY0" fmla="*/ 160782 h 3861979"/>
                  <a:gd name="connsiteX1" fmla="*/ 582440 w 1290648"/>
                  <a:gd name="connsiteY1" fmla="*/ 279890 h 3861979"/>
                  <a:gd name="connsiteX2" fmla="*/ 12536 w 1290648"/>
                  <a:gd name="connsiteY2" fmla="*/ 66548 h 3861979"/>
                  <a:gd name="connsiteX3" fmla="*/ 642765 w 1290648"/>
                  <a:gd name="connsiteY3" fmla="*/ 399 h 3861979"/>
                  <a:gd name="connsiteX4" fmla="*/ 1287472 w 1290648"/>
                  <a:gd name="connsiteY4" fmla="*/ 163957 h 3861979"/>
                  <a:gd name="connsiteX5" fmla="*/ 1290647 w 1290648"/>
                  <a:gd name="connsiteY5" fmla="*/ 3717471 h 3861979"/>
                  <a:gd name="connsiteX6" fmla="*/ 712615 w 1290648"/>
                  <a:gd name="connsiteY6" fmla="*/ 3861979 h 3861979"/>
                  <a:gd name="connsiteX7" fmla="*/ 131789 w 1290648"/>
                  <a:gd name="connsiteY7" fmla="*/ 3717852 h 3861979"/>
                  <a:gd name="connsiteX8" fmla="*/ 122265 w 1290648"/>
                  <a:gd name="connsiteY8" fmla="*/ 418991 h 3861979"/>
                  <a:gd name="connsiteX9" fmla="*/ 9362 w 1290648"/>
                  <a:gd name="connsiteY9" fmla="*/ 64516 h 3861979"/>
                  <a:gd name="connsiteX0" fmla="*/ 10759 w 1290648"/>
                  <a:gd name="connsiteY0" fmla="*/ 63867 h 3863489"/>
                  <a:gd name="connsiteX1" fmla="*/ 576091 w 1290648"/>
                  <a:gd name="connsiteY1" fmla="*/ 281400 h 3863489"/>
                  <a:gd name="connsiteX2" fmla="*/ 1290648 w 1290648"/>
                  <a:gd name="connsiteY2" fmla="*/ 162292 h 3863489"/>
                  <a:gd name="connsiteX3" fmla="*/ 1290647 w 1290648"/>
                  <a:gd name="connsiteY3" fmla="*/ 3718981 h 3863489"/>
                  <a:gd name="connsiteX4" fmla="*/ 712615 w 1290648"/>
                  <a:gd name="connsiteY4" fmla="*/ 3863489 h 3863489"/>
                  <a:gd name="connsiteX5" fmla="*/ 134583 w 1290648"/>
                  <a:gd name="connsiteY5" fmla="*/ 3718981 h 3863489"/>
                  <a:gd name="connsiteX6" fmla="*/ 125693 w 1290648"/>
                  <a:gd name="connsiteY6" fmla="*/ 410722 h 3863489"/>
                  <a:gd name="connsiteX7" fmla="*/ 10759 w 1290648"/>
                  <a:gd name="connsiteY7" fmla="*/ 63867 h 3863489"/>
                  <a:gd name="connsiteX0" fmla="*/ 218 w 1290648"/>
                  <a:gd name="connsiteY0" fmla="*/ 71233 h 3863489"/>
                  <a:gd name="connsiteX1" fmla="*/ 645941 w 1290648"/>
                  <a:gd name="connsiteY1" fmla="*/ 1909 h 3863489"/>
                  <a:gd name="connsiteX2" fmla="*/ 1290648 w 1290648"/>
                  <a:gd name="connsiteY2" fmla="*/ 162292 h 3863489"/>
                  <a:gd name="connsiteX3" fmla="*/ 582441 w 1290648"/>
                  <a:gd name="connsiteY3" fmla="*/ 281400 h 3863489"/>
                  <a:gd name="connsiteX4" fmla="*/ 218 w 1290648"/>
                  <a:gd name="connsiteY4" fmla="*/ 71233 h 3863489"/>
                  <a:gd name="connsiteX0" fmla="*/ 1290647 w 1290648"/>
                  <a:gd name="connsiteY0" fmla="*/ 162292 h 3863489"/>
                  <a:gd name="connsiteX1" fmla="*/ 582440 w 1290648"/>
                  <a:gd name="connsiteY1" fmla="*/ 281400 h 3863489"/>
                  <a:gd name="connsiteX2" fmla="*/ 12536 w 1290648"/>
                  <a:gd name="connsiteY2" fmla="*/ 68058 h 3863489"/>
                  <a:gd name="connsiteX3" fmla="*/ 642765 w 1290648"/>
                  <a:gd name="connsiteY3" fmla="*/ 1909 h 3863489"/>
                  <a:gd name="connsiteX4" fmla="*/ 1287472 w 1290648"/>
                  <a:gd name="connsiteY4" fmla="*/ 165467 h 3863489"/>
                  <a:gd name="connsiteX5" fmla="*/ 1290647 w 1290648"/>
                  <a:gd name="connsiteY5" fmla="*/ 3718981 h 3863489"/>
                  <a:gd name="connsiteX6" fmla="*/ 712615 w 1290648"/>
                  <a:gd name="connsiteY6" fmla="*/ 3863489 h 3863489"/>
                  <a:gd name="connsiteX7" fmla="*/ 131789 w 1290648"/>
                  <a:gd name="connsiteY7" fmla="*/ 3719362 h 3863489"/>
                  <a:gd name="connsiteX8" fmla="*/ 122265 w 1290648"/>
                  <a:gd name="connsiteY8" fmla="*/ 420501 h 3863489"/>
                  <a:gd name="connsiteX9" fmla="*/ 9362 w 1290648"/>
                  <a:gd name="connsiteY9" fmla="*/ 66026 h 3863489"/>
                  <a:gd name="connsiteX0" fmla="*/ 10759 w 1290648"/>
                  <a:gd name="connsiteY0" fmla="*/ 85486 h 3885108"/>
                  <a:gd name="connsiteX1" fmla="*/ 576091 w 1290648"/>
                  <a:gd name="connsiteY1" fmla="*/ 303019 h 3885108"/>
                  <a:gd name="connsiteX2" fmla="*/ 1290648 w 1290648"/>
                  <a:gd name="connsiteY2" fmla="*/ 183911 h 3885108"/>
                  <a:gd name="connsiteX3" fmla="*/ 1290647 w 1290648"/>
                  <a:gd name="connsiteY3" fmla="*/ 3740600 h 3885108"/>
                  <a:gd name="connsiteX4" fmla="*/ 712615 w 1290648"/>
                  <a:gd name="connsiteY4" fmla="*/ 3885108 h 3885108"/>
                  <a:gd name="connsiteX5" fmla="*/ 134583 w 1290648"/>
                  <a:gd name="connsiteY5" fmla="*/ 3740600 h 3885108"/>
                  <a:gd name="connsiteX6" fmla="*/ 125693 w 1290648"/>
                  <a:gd name="connsiteY6" fmla="*/ 432341 h 3885108"/>
                  <a:gd name="connsiteX7" fmla="*/ 10759 w 1290648"/>
                  <a:gd name="connsiteY7" fmla="*/ 85486 h 3885108"/>
                  <a:gd name="connsiteX0" fmla="*/ 218 w 1290648"/>
                  <a:gd name="connsiteY0" fmla="*/ 92852 h 3885108"/>
                  <a:gd name="connsiteX1" fmla="*/ 645941 w 1290648"/>
                  <a:gd name="connsiteY1" fmla="*/ 23528 h 3885108"/>
                  <a:gd name="connsiteX2" fmla="*/ 1290648 w 1290648"/>
                  <a:gd name="connsiteY2" fmla="*/ 183911 h 3885108"/>
                  <a:gd name="connsiteX3" fmla="*/ 582441 w 1290648"/>
                  <a:gd name="connsiteY3" fmla="*/ 303019 h 3885108"/>
                  <a:gd name="connsiteX4" fmla="*/ 218 w 1290648"/>
                  <a:gd name="connsiteY4" fmla="*/ 92852 h 3885108"/>
                  <a:gd name="connsiteX0" fmla="*/ 1290647 w 1290648"/>
                  <a:gd name="connsiteY0" fmla="*/ 183911 h 3885108"/>
                  <a:gd name="connsiteX1" fmla="*/ 582440 w 1290648"/>
                  <a:gd name="connsiteY1" fmla="*/ 303019 h 3885108"/>
                  <a:gd name="connsiteX2" fmla="*/ 12536 w 1290648"/>
                  <a:gd name="connsiteY2" fmla="*/ 89677 h 3885108"/>
                  <a:gd name="connsiteX3" fmla="*/ 614190 w 1290648"/>
                  <a:gd name="connsiteY3" fmla="*/ 1303 h 3885108"/>
                  <a:gd name="connsiteX4" fmla="*/ 1287472 w 1290648"/>
                  <a:gd name="connsiteY4" fmla="*/ 187086 h 3885108"/>
                  <a:gd name="connsiteX5" fmla="*/ 1290647 w 1290648"/>
                  <a:gd name="connsiteY5" fmla="*/ 3740600 h 3885108"/>
                  <a:gd name="connsiteX6" fmla="*/ 712615 w 1290648"/>
                  <a:gd name="connsiteY6" fmla="*/ 3885108 h 3885108"/>
                  <a:gd name="connsiteX7" fmla="*/ 131789 w 1290648"/>
                  <a:gd name="connsiteY7" fmla="*/ 3740981 h 3885108"/>
                  <a:gd name="connsiteX8" fmla="*/ 122265 w 1290648"/>
                  <a:gd name="connsiteY8" fmla="*/ 442120 h 3885108"/>
                  <a:gd name="connsiteX9" fmla="*/ 9362 w 1290648"/>
                  <a:gd name="connsiteY9" fmla="*/ 87645 h 3885108"/>
                  <a:gd name="connsiteX0" fmla="*/ 10759 w 1290648"/>
                  <a:gd name="connsiteY0" fmla="*/ 85486 h 3885108"/>
                  <a:gd name="connsiteX1" fmla="*/ 576091 w 1290648"/>
                  <a:gd name="connsiteY1" fmla="*/ 303019 h 3885108"/>
                  <a:gd name="connsiteX2" fmla="*/ 1290648 w 1290648"/>
                  <a:gd name="connsiteY2" fmla="*/ 183911 h 3885108"/>
                  <a:gd name="connsiteX3" fmla="*/ 1290647 w 1290648"/>
                  <a:gd name="connsiteY3" fmla="*/ 3740600 h 3885108"/>
                  <a:gd name="connsiteX4" fmla="*/ 712615 w 1290648"/>
                  <a:gd name="connsiteY4" fmla="*/ 3885108 h 3885108"/>
                  <a:gd name="connsiteX5" fmla="*/ 134583 w 1290648"/>
                  <a:gd name="connsiteY5" fmla="*/ 3740600 h 3885108"/>
                  <a:gd name="connsiteX6" fmla="*/ 125693 w 1290648"/>
                  <a:gd name="connsiteY6" fmla="*/ 432341 h 3885108"/>
                  <a:gd name="connsiteX7" fmla="*/ 10759 w 1290648"/>
                  <a:gd name="connsiteY7" fmla="*/ 85486 h 3885108"/>
                  <a:gd name="connsiteX0" fmla="*/ 218 w 1290648"/>
                  <a:gd name="connsiteY0" fmla="*/ 92852 h 3885108"/>
                  <a:gd name="connsiteX1" fmla="*/ 645941 w 1290648"/>
                  <a:gd name="connsiteY1" fmla="*/ 23528 h 3885108"/>
                  <a:gd name="connsiteX2" fmla="*/ 1290648 w 1290648"/>
                  <a:gd name="connsiteY2" fmla="*/ 183911 h 3885108"/>
                  <a:gd name="connsiteX3" fmla="*/ 582441 w 1290648"/>
                  <a:gd name="connsiteY3" fmla="*/ 303019 h 3885108"/>
                  <a:gd name="connsiteX4" fmla="*/ 218 w 1290648"/>
                  <a:gd name="connsiteY4" fmla="*/ 92852 h 3885108"/>
                  <a:gd name="connsiteX0" fmla="*/ 1290647 w 1290648"/>
                  <a:gd name="connsiteY0" fmla="*/ 183911 h 3885108"/>
                  <a:gd name="connsiteX1" fmla="*/ 582440 w 1290648"/>
                  <a:gd name="connsiteY1" fmla="*/ 303019 h 3885108"/>
                  <a:gd name="connsiteX2" fmla="*/ 12536 w 1290648"/>
                  <a:gd name="connsiteY2" fmla="*/ 89677 h 3885108"/>
                  <a:gd name="connsiteX3" fmla="*/ 614190 w 1290648"/>
                  <a:gd name="connsiteY3" fmla="*/ 1303 h 3885108"/>
                  <a:gd name="connsiteX4" fmla="*/ 1287472 w 1290648"/>
                  <a:gd name="connsiteY4" fmla="*/ 187086 h 3885108"/>
                  <a:gd name="connsiteX5" fmla="*/ 1290647 w 1290648"/>
                  <a:gd name="connsiteY5" fmla="*/ 3740600 h 3885108"/>
                  <a:gd name="connsiteX6" fmla="*/ 712615 w 1290648"/>
                  <a:gd name="connsiteY6" fmla="*/ 3885108 h 3885108"/>
                  <a:gd name="connsiteX7" fmla="*/ 131789 w 1290648"/>
                  <a:gd name="connsiteY7" fmla="*/ 3740981 h 3885108"/>
                  <a:gd name="connsiteX8" fmla="*/ 122265 w 1290648"/>
                  <a:gd name="connsiteY8" fmla="*/ 442120 h 3885108"/>
                  <a:gd name="connsiteX9" fmla="*/ 9362 w 1290648"/>
                  <a:gd name="connsiteY9" fmla="*/ 87645 h 3885108"/>
                  <a:gd name="connsiteX0" fmla="*/ 10577 w 1290466"/>
                  <a:gd name="connsiteY0" fmla="*/ 85486 h 3885108"/>
                  <a:gd name="connsiteX1" fmla="*/ 575909 w 1290466"/>
                  <a:gd name="connsiteY1" fmla="*/ 303019 h 3885108"/>
                  <a:gd name="connsiteX2" fmla="*/ 1290466 w 1290466"/>
                  <a:gd name="connsiteY2" fmla="*/ 183911 h 3885108"/>
                  <a:gd name="connsiteX3" fmla="*/ 1290465 w 1290466"/>
                  <a:gd name="connsiteY3" fmla="*/ 3740600 h 3885108"/>
                  <a:gd name="connsiteX4" fmla="*/ 712433 w 1290466"/>
                  <a:gd name="connsiteY4" fmla="*/ 3885108 h 3885108"/>
                  <a:gd name="connsiteX5" fmla="*/ 134401 w 1290466"/>
                  <a:gd name="connsiteY5" fmla="*/ 3740600 h 3885108"/>
                  <a:gd name="connsiteX6" fmla="*/ 125511 w 1290466"/>
                  <a:gd name="connsiteY6" fmla="*/ 432341 h 3885108"/>
                  <a:gd name="connsiteX7" fmla="*/ 10577 w 1290466"/>
                  <a:gd name="connsiteY7" fmla="*/ 85486 h 3885108"/>
                  <a:gd name="connsiteX0" fmla="*/ 36 w 1290466"/>
                  <a:gd name="connsiteY0" fmla="*/ 92852 h 3885108"/>
                  <a:gd name="connsiteX1" fmla="*/ 607659 w 1290466"/>
                  <a:gd name="connsiteY1" fmla="*/ 4478 h 3885108"/>
                  <a:gd name="connsiteX2" fmla="*/ 1290466 w 1290466"/>
                  <a:gd name="connsiteY2" fmla="*/ 183911 h 3885108"/>
                  <a:gd name="connsiteX3" fmla="*/ 582259 w 1290466"/>
                  <a:gd name="connsiteY3" fmla="*/ 303019 h 3885108"/>
                  <a:gd name="connsiteX4" fmla="*/ 36 w 1290466"/>
                  <a:gd name="connsiteY4" fmla="*/ 92852 h 3885108"/>
                  <a:gd name="connsiteX0" fmla="*/ 1290465 w 1290466"/>
                  <a:gd name="connsiteY0" fmla="*/ 183911 h 3885108"/>
                  <a:gd name="connsiteX1" fmla="*/ 582258 w 1290466"/>
                  <a:gd name="connsiteY1" fmla="*/ 303019 h 3885108"/>
                  <a:gd name="connsiteX2" fmla="*/ 12354 w 1290466"/>
                  <a:gd name="connsiteY2" fmla="*/ 89677 h 3885108"/>
                  <a:gd name="connsiteX3" fmla="*/ 614008 w 1290466"/>
                  <a:gd name="connsiteY3" fmla="*/ 1303 h 3885108"/>
                  <a:gd name="connsiteX4" fmla="*/ 1287290 w 1290466"/>
                  <a:gd name="connsiteY4" fmla="*/ 187086 h 3885108"/>
                  <a:gd name="connsiteX5" fmla="*/ 1290465 w 1290466"/>
                  <a:gd name="connsiteY5" fmla="*/ 3740600 h 3885108"/>
                  <a:gd name="connsiteX6" fmla="*/ 712433 w 1290466"/>
                  <a:gd name="connsiteY6" fmla="*/ 3885108 h 3885108"/>
                  <a:gd name="connsiteX7" fmla="*/ 131607 w 1290466"/>
                  <a:gd name="connsiteY7" fmla="*/ 3740981 h 3885108"/>
                  <a:gd name="connsiteX8" fmla="*/ 122083 w 1290466"/>
                  <a:gd name="connsiteY8" fmla="*/ 442120 h 3885108"/>
                  <a:gd name="connsiteX9" fmla="*/ 9180 w 1290466"/>
                  <a:gd name="connsiteY9" fmla="*/ 87645 h 3885108"/>
                  <a:gd name="connsiteX0" fmla="*/ 10577 w 1290466"/>
                  <a:gd name="connsiteY0" fmla="*/ 85391 h 3885013"/>
                  <a:gd name="connsiteX1" fmla="*/ 575909 w 1290466"/>
                  <a:gd name="connsiteY1" fmla="*/ 302924 h 3885013"/>
                  <a:gd name="connsiteX2" fmla="*/ 1290466 w 1290466"/>
                  <a:gd name="connsiteY2" fmla="*/ 183816 h 3885013"/>
                  <a:gd name="connsiteX3" fmla="*/ 1290465 w 1290466"/>
                  <a:gd name="connsiteY3" fmla="*/ 3740505 h 3885013"/>
                  <a:gd name="connsiteX4" fmla="*/ 712433 w 1290466"/>
                  <a:gd name="connsiteY4" fmla="*/ 3885013 h 3885013"/>
                  <a:gd name="connsiteX5" fmla="*/ 134401 w 1290466"/>
                  <a:gd name="connsiteY5" fmla="*/ 3740505 h 3885013"/>
                  <a:gd name="connsiteX6" fmla="*/ 125511 w 1290466"/>
                  <a:gd name="connsiteY6" fmla="*/ 432246 h 3885013"/>
                  <a:gd name="connsiteX7" fmla="*/ 10577 w 1290466"/>
                  <a:gd name="connsiteY7" fmla="*/ 85391 h 3885013"/>
                  <a:gd name="connsiteX0" fmla="*/ 36 w 1290466"/>
                  <a:gd name="connsiteY0" fmla="*/ 92757 h 3885013"/>
                  <a:gd name="connsiteX1" fmla="*/ 607659 w 1290466"/>
                  <a:gd name="connsiteY1" fmla="*/ 4383 h 3885013"/>
                  <a:gd name="connsiteX2" fmla="*/ 1290466 w 1290466"/>
                  <a:gd name="connsiteY2" fmla="*/ 183816 h 3885013"/>
                  <a:gd name="connsiteX3" fmla="*/ 582259 w 1290466"/>
                  <a:gd name="connsiteY3" fmla="*/ 302924 h 3885013"/>
                  <a:gd name="connsiteX4" fmla="*/ 36 w 1290466"/>
                  <a:gd name="connsiteY4" fmla="*/ 92757 h 3885013"/>
                  <a:gd name="connsiteX0" fmla="*/ 1290465 w 1290466"/>
                  <a:gd name="connsiteY0" fmla="*/ 183816 h 3885013"/>
                  <a:gd name="connsiteX1" fmla="*/ 560033 w 1290466"/>
                  <a:gd name="connsiteY1" fmla="*/ 274349 h 3885013"/>
                  <a:gd name="connsiteX2" fmla="*/ 12354 w 1290466"/>
                  <a:gd name="connsiteY2" fmla="*/ 89582 h 3885013"/>
                  <a:gd name="connsiteX3" fmla="*/ 614008 w 1290466"/>
                  <a:gd name="connsiteY3" fmla="*/ 1208 h 3885013"/>
                  <a:gd name="connsiteX4" fmla="*/ 1287290 w 1290466"/>
                  <a:gd name="connsiteY4" fmla="*/ 186991 h 3885013"/>
                  <a:gd name="connsiteX5" fmla="*/ 1290465 w 1290466"/>
                  <a:gd name="connsiteY5" fmla="*/ 3740505 h 3885013"/>
                  <a:gd name="connsiteX6" fmla="*/ 712433 w 1290466"/>
                  <a:gd name="connsiteY6" fmla="*/ 3885013 h 3885013"/>
                  <a:gd name="connsiteX7" fmla="*/ 131607 w 1290466"/>
                  <a:gd name="connsiteY7" fmla="*/ 3740886 h 3885013"/>
                  <a:gd name="connsiteX8" fmla="*/ 122083 w 1290466"/>
                  <a:gd name="connsiteY8" fmla="*/ 442025 h 3885013"/>
                  <a:gd name="connsiteX9" fmla="*/ 9180 w 1290466"/>
                  <a:gd name="connsiteY9" fmla="*/ 87550 h 3885013"/>
                  <a:gd name="connsiteX0" fmla="*/ 10712 w 1290601"/>
                  <a:gd name="connsiteY0" fmla="*/ 85391 h 3885013"/>
                  <a:gd name="connsiteX1" fmla="*/ 576044 w 1290601"/>
                  <a:gd name="connsiteY1" fmla="*/ 302924 h 3885013"/>
                  <a:gd name="connsiteX2" fmla="*/ 1290601 w 1290601"/>
                  <a:gd name="connsiteY2" fmla="*/ 183816 h 3885013"/>
                  <a:gd name="connsiteX3" fmla="*/ 1290600 w 1290601"/>
                  <a:gd name="connsiteY3" fmla="*/ 3740505 h 3885013"/>
                  <a:gd name="connsiteX4" fmla="*/ 712568 w 1290601"/>
                  <a:gd name="connsiteY4" fmla="*/ 3885013 h 3885013"/>
                  <a:gd name="connsiteX5" fmla="*/ 134536 w 1290601"/>
                  <a:gd name="connsiteY5" fmla="*/ 3740505 h 3885013"/>
                  <a:gd name="connsiteX6" fmla="*/ 125646 w 1290601"/>
                  <a:gd name="connsiteY6" fmla="*/ 432246 h 3885013"/>
                  <a:gd name="connsiteX7" fmla="*/ 10712 w 1290601"/>
                  <a:gd name="connsiteY7" fmla="*/ 85391 h 3885013"/>
                  <a:gd name="connsiteX0" fmla="*/ 171 w 1290601"/>
                  <a:gd name="connsiteY0" fmla="*/ 92757 h 3885013"/>
                  <a:gd name="connsiteX1" fmla="*/ 607794 w 1290601"/>
                  <a:gd name="connsiteY1" fmla="*/ 4383 h 3885013"/>
                  <a:gd name="connsiteX2" fmla="*/ 1290601 w 1290601"/>
                  <a:gd name="connsiteY2" fmla="*/ 183816 h 3885013"/>
                  <a:gd name="connsiteX3" fmla="*/ 553819 w 1290601"/>
                  <a:gd name="connsiteY3" fmla="*/ 271174 h 3885013"/>
                  <a:gd name="connsiteX4" fmla="*/ 171 w 1290601"/>
                  <a:gd name="connsiteY4" fmla="*/ 92757 h 3885013"/>
                  <a:gd name="connsiteX0" fmla="*/ 1290600 w 1290601"/>
                  <a:gd name="connsiteY0" fmla="*/ 183816 h 3885013"/>
                  <a:gd name="connsiteX1" fmla="*/ 560168 w 1290601"/>
                  <a:gd name="connsiteY1" fmla="*/ 274349 h 3885013"/>
                  <a:gd name="connsiteX2" fmla="*/ 12489 w 1290601"/>
                  <a:gd name="connsiteY2" fmla="*/ 89582 h 3885013"/>
                  <a:gd name="connsiteX3" fmla="*/ 614143 w 1290601"/>
                  <a:gd name="connsiteY3" fmla="*/ 1208 h 3885013"/>
                  <a:gd name="connsiteX4" fmla="*/ 1287425 w 1290601"/>
                  <a:gd name="connsiteY4" fmla="*/ 186991 h 3885013"/>
                  <a:gd name="connsiteX5" fmla="*/ 1290600 w 1290601"/>
                  <a:gd name="connsiteY5" fmla="*/ 3740505 h 3885013"/>
                  <a:gd name="connsiteX6" fmla="*/ 712568 w 1290601"/>
                  <a:gd name="connsiteY6" fmla="*/ 3885013 h 3885013"/>
                  <a:gd name="connsiteX7" fmla="*/ 131742 w 1290601"/>
                  <a:gd name="connsiteY7" fmla="*/ 3740886 h 3885013"/>
                  <a:gd name="connsiteX8" fmla="*/ 122218 w 1290601"/>
                  <a:gd name="connsiteY8" fmla="*/ 442025 h 3885013"/>
                  <a:gd name="connsiteX9" fmla="*/ 9315 w 1290601"/>
                  <a:gd name="connsiteY9" fmla="*/ 87550 h 3885013"/>
                  <a:gd name="connsiteX0" fmla="*/ 10712 w 1344942"/>
                  <a:gd name="connsiteY0" fmla="*/ 132783 h 3932405"/>
                  <a:gd name="connsiteX1" fmla="*/ 556994 w 1344942"/>
                  <a:gd name="connsiteY1" fmla="*/ 324916 h 3932405"/>
                  <a:gd name="connsiteX2" fmla="*/ 1290601 w 1344942"/>
                  <a:gd name="connsiteY2" fmla="*/ 231208 h 3932405"/>
                  <a:gd name="connsiteX3" fmla="*/ 1290600 w 1344942"/>
                  <a:gd name="connsiteY3" fmla="*/ 3787897 h 3932405"/>
                  <a:gd name="connsiteX4" fmla="*/ 712568 w 1344942"/>
                  <a:gd name="connsiteY4" fmla="*/ 3932405 h 3932405"/>
                  <a:gd name="connsiteX5" fmla="*/ 134536 w 1344942"/>
                  <a:gd name="connsiteY5" fmla="*/ 3787897 h 3932405"/>
                  <a:gd name="connsiteX6" fmla="*/ 125646 w 1344942"/>
                  <a:gd name="connsiteY6" fmla="*/ 479638 h 3932405"/>
                  <a:gd name="connsiteX7" fmla="*/ 10712 w 1344942"/>
                  <a:gd name="connsiteY7" fmla="*/ 132783 h 3932405"/>
                  <a:gd name="connsiteX0" fmla="*/ 171 w 1344942"/>
                  <a:gd name="connsiteY0" fmla="*/ 140149 h 3932405"/>
                  <a:gd name="connsiteX1" fmla="*/ 607794 w 1344942"/>
                  <a:gd name="connsiteY1" fmla="*/ 51775 h 3932405"/>
                  <a:gd name="connsiteX2" fmla="*/ 1290601 w 1344942"/>
                  <a:gd name="connsiteY2" fmla="*/ 231208 h 3932405"/>
                  <a:gd name="connsiteX3" fmla="*/ 553819 w 1344942"/>
                  <a:gd name="connsiteY3" fmla="*/ 318566 h 3932405"/>
                  <a:gd name="connsiteX4" fmla="*/ 171 w 1344942"/>
                  <a:gd name="connsiteY4" fmla="*/ 140149 h 3932405"/>
                  <a:gd name="connsiteX0" fmla="*/ 1290600 w 1344942"/>
                  <a:gd name="connsiteY0" fmla="*/ 231208 h 3932405"/>
                  <a:gd name="connsiteX1" fmla="*/ 560168 w 1344942"/>
                  <a:gd name="connsiteY1" fmla="*/ 321741 h 3932405"/>
                  <a:gd name="connsiteX2" fmla="*/ 12489 w 1344942"/>
                  <a:gd name="connsiteY2" fmla="*/ 136974 h 3932405"/>
                  <a:gd name="connsiteX3" fmla="*/ 614143 w 1344942"/>
                  <a:gd name="connsiteY3" fmla="*/ 48600 h 3932405"/>
                  <a:gd name="connsiteX4" fmla="*/ 1287425 w 1344942"/>
                  <a:gd name="connsiteY4" fmla="*/ 234383 h 3932405"/>
                  <a:gd name="connsiteX5" fmla="*/ 1290600 w 1344942"/>
                  <a:gd name="connsiteY5" fmla="*/ 3787897 h 3932405"/>
                  <a:gd name="connsiteX6" fmla="*/ 712568 w 1344942"/>
                  <a:gd name="connsiteY6" fmla="*/ 3932405 h 3932405"/>
                  <a:gd name="connsiteX7" fmla="*/ 131742 w 1344942"/>
                  <a:gd name="connsiteY7" fmla="*/ 3788278 h 3932405"/>
                  <a:gd name="connsiteX8" fmla="*/ 122218 w 1344942"/>
                  <a:gd name="connsiteY8" fmla="*/ 489417 h 3932405"/>
                  <a:gd name="connsiteX9" fmla="*/ 9315 w 1344942"/>
                  <a:gd name="connsiteY9" fmla="*/ 134942 h 3932405"/>
                  <a:gd name="connsiteX0" fmla="*/ 10712 w 1344942"/>
                  <a:gd name="connsiteY0" fmla="*/ 132783 h 3932405"/>
                  <a:gd name="connsiteX1" fmla="*/ 556994 w 1344942"/>
                  <a:gd name="connsiteY1" fmla="*/ 324916 h 3932405"/>
                  <a:gd name="connsiteX2" fmla="*/ 1290601 w 1344942"/>
                  <a:gd name="connsiteY2" fmla="*/ 231208 h 3932405"/>
                  <a:gd name="connsiteX3" fmla="*/ 1290600 w 1344942"/>
                  <a:gd name="connsiteY3" fmla="*/ 3787897 h 3932405"/>
                  <a:gd name="connsiteX4" fmla="*/ 712568 w 1344942"/>
                  <a:gd name="connsiteY4" fmla="*/ 3932405 h 3932405"/>
                  <a:gd name="connsiteX5" fmla="*/ 134536 w 1344942"/>
                  <a:gd name="connsiteY5" fmla="*/ 3787897 h 3932405"/>
                  <a:gd name="connsiteX6" fmla="*/ 125646 w 1344942"/>
                  <a:gd name="connsiteY6" fmla="*/ 479638 h 3932405"/>
                  <a:gd name="connsiteX7" fmla="*/ 10712 w 1344942"/>
                  <a:gd name="connsiteY7" fmla="*/ 132783 h 3932405"/>
                  <a:gd name="connsiteX0" fmla="*/ 171 w 1344942"/>
                  <a:gd name="connsiteY0" fmla="*/ 140149 h 3932405"/>
                  <a:gd name="connsiteX1" fmla="*/ 607794 w 1344942"/>
                  <a:gd name="connsiteY1" fmla="*/ 51775 h 3932405"/>
                  <a:gd name="connsiteX2" fmla="*/ 1290601 w 1344942"/>
                  <a:gd name="connsiteY2" fmla="*/ 231208 h 3932405"/>
                  <a:gd name="connsiteX3" fmla="*/ 553819 w 1344942"/>
                  <a:gd name="connsiteY3" fmla="*/ 318566 h 3932405"/>
                  <a:gd name="connsiteX4" fmla="*/ 171 w 1344942"/>
                  <a:gd name="connsiteY4" fmla="*/ 140149 h 3932405"/>
                  <a:gd name="connsiteX0" fmla="*/ 1290600 w 1344942"/>
                  <a:gd name="connsiteY0" fmla="*/ 231208 h 3932405"/>
                  <a:gd name="connsiteX1" fmla="*/ 560168 w 1344942"/>
                  <a:gd name="connsiteY1" fmla="*/ 321741 h 3932405"/>
                  <a:gd name="connsiteX2" fmla="*/ 12489 w 1344942"/>
                  <a:gd name="connsiteY2" fmla="*/ 136974 h 3932405"/>
                  <a:gd name="connsiteX3" fmla="*/ 614143 w 1344942"/>
                  <a:gd name="connsiteY3" fmla="*/ 48600 h 3932405"/>
                  <a:gd name="connsiteX4" fmla="*/ 1287425 w 1344942"/>
                  <a:gd name="connsiteY4" fmla="*/ 234383 h 3932405"/>
                  <a:gd name="connsiteX5" fmla="*/ 1290600 w 1344942"/>
                  <a:gd name="connsiteY5" fmla="*/ 3787897 h 3932405"/>
                  <a:gd name="connsiteX6" fmla="*/ 712568 w 1344942"/>
                  <a:gd name="connsiteY6" fmla="*/ 3932405 h 3932405"/>
                  <a:gd name="connsiteX7" fmla="*/ 131742 w 1344942"/>
                  <a:gd name="connsiteY7" fmla="*/ 3788278 h 3932405"/>
                  <a:gd name="connsiteX8" fmla="*/ 122218 w 1344942"/>
                  <a:gd name="connsiteY8" fmla="*/ 489417 h 3932405"/>
                  <a:gd name="connsiteX9" fmla="*/ 9315 w 1344942"/>
                  <a:gd name="connsiteY9" fmla="*/ 134942 h 3932405"/>
                  <a:gd name="connsiteX0" fmla="*/ 10712 w 1344942"/>
                  <a:gd name="connsiteY0" fmla="*/ 132783 h 3932405"/>
                  <a:gd name="connsiteX1" fmla="*/ 556994 w 1344942"/>
                  <a:gd name="connsiteY1" fmla="*/ 324916 h 3932405"/>
                  <a:gd name="connsiteX2" fmla="*/ 1290601 w 1344942"/>
                  <a:gd name="connsiteY2" fmla="*/ 231208 h 3932405"/>
                  <a:gd name="connsiteX3" fmla="*/ 1290600 w 1344942"/>
                  <a:gd name="connsiteY3" fmla="*/ 3787897 h 3932405"/>
                  <a:gd name="connsiteX4" fmla="*/ 712568 w 1344942"/>
                  <a:gd name="connsiteY4" fmla="*/ 3932405 h 3932405"/>
                  <a:gd name="connsiteX5" fmla="*/ 134536 w 1344942"/>
                  <a:gd name="connsiteY5" fmla="*/ 3787897 h 3932405"/>
                  <a:gd name="connsiteX6" fmla="*/ 125646 w 1344942"/>
                  <a:gd name="connsiteY6" fmla="*/ 479638 h 3932405"/>
                  <a:gd name="connsiteX7" fmla="*/ 10712 w 1344942"/>
                  <a:gd name="connsiteY7" fmla="*/ 132783 h 3932405"/>
                  <a:gd name="connsiteX0" fmla="*/ 171 w 1344942"/>
                  <a:gd name="connsiteY0" fmla="*/ 140149 h 3932405"/>
                  <a:gd name="connsiteX1" fmla="*/ 607794 w 1344942"/>
                  <a:gd name="connsiteY1" fmla="*/ 51775 h 3932405"/>
                  <a:gd name="connsiteX2" fmla="*/ 1290601 w 1344942"/>
                  <a:gd name="connsiteY2" fmla="*/ 231208 h 3932405"/>
                  <a:gd name="connsiteX3" fmla="*/ 553819 w 1344942"/>
                  <a:gd name="connsiteY3" fmla="*/ 318566 h 3932405"/>
                  <a:gd name="connsiteX4" fmla="*/ 171 w 1344942"/>
                  <a:gd name="connsiteY4" fmla="*/ 140149 h 3932405"/>
                  <a:gd name="connsiteX0" fmla="*/ 1290600 w 1344942"/>
                  <a:gd name="connsiteY0" fmla="*/ 231208 h 3932405"/>
                  <a:gd name="connsiteX1" fmla="*/ 560168 w 1344942"/>
                  <a:gd name="connsiteY1" fmla="*/ 321741 h 3932405"/>
                  <a:gd name="connsiteX2" fmla="*/ 12489 w 1344942"/>
                  <a:gd name="connsiteY2" fmla="*/ 136974 h 3932405"/>
                  <a:gd name="connsiteX3" fmla="*/ 614143 w 1344942"/>
                  <a:gd name="connsiteY3" fmla="*/ 48600 h 3932405"/>
                  <a:gd name="connsiteX4" fmla="*/ 1325525 w 1344942"/>
                  <a:gd name="connsiteY4" fmla="*/ 234383 h 3932405"/>
                  <a:gd name="connsiteX5" fmla="*/ 1290600 w 1344942"/>
                  <a:gd name="connsiteY5" fmla="*/ 3787897 h 3932405"/>
                  <a:gd name="connsiteX6" fmla="*/ 712568 w 1344942"/>
                  <a:gd name="connsiteY6" fmla="*/ 3932405 h 3932405"/>
                  <a:gd name="connsiteX7" fmla="*/ 131742 w 1344942"/>
                  <a:gd name="connsiteY7" fmla="*/ 3788278 h 3932405"/>
                  <a:gd name="connsiteX8" fmla="*/ 122218 w 1344942"/>
                  <a:gd name="connsiteY8" fmla="*/ 489417 h 3932405"/>
                  <a:gd name="connsiteX9" fmla="*/ 9315 w 1344942"/>
                  <a:gd name="connsiteY9" fmla="*/ 134942 h 3932405"/>
                  <a:gd name="connsiteX0" fmla="*/ 10712 w 1344942"/>
                  <a:gd name="connsiteY0" fmla="*/ 132783 h 3932405"/>
                  <a:gd name="connsiteX1" fmla="*/ 556994 w 1344942"/>
                  <a:gd name="connsiteY1" fmla="*/ 324916 h 3932405"/>
                  <a:gd name="connsiteX2" fmla="*/ 1290601 w 1344942"/>
                  <a:gd name="connsiteY2" fmla="*/ 231208 h 3932405"/>
                  <a:gd name="connsiteX3" fmla="*/ 1290600 w 1344942"/>
                  <a:gd name="connsiteY3" fmla="*/ 3787897 h 3932405"/>
                  <a:gd name="connsiteX4" fmla="*/ 712568 w 1344942"/>
                  <a:gd name="connsiteY4" fmla="*/ 3932405 h 3932405"/>
                  <a:gd name="connsiteX5" fmla="*/ 134536 w 1344942"/>
                  <a:gd name="connsiteY5" fmla="*/ 3787897 h 3932405"/>
                  <a:gd name="connsiteX6" fmla="*/ 125646 w 1344942"/>
                  <a:gd name="connsiteY6" fmla="*/ 479638 h 3932405"/>
                  <a:gd name="connsiteX7" fmla="*/ 10712 w 1344942"/>
                  <a:gd name="connsiteY7" fmla="*/ 132783 h 3932405"/>
                  <a:gd name="connsiteX0" fmla="*/ 171 w 1344942"/>
                  <a:gd name="connsiteY0" fmla="*/ 140149 h 3932405"/>
                  <a:gd name="connsiteX1" fmla="*/ 607794 w 1344942"/>
                  <a:gd name="connsiteY1" fmla="*/ 51775 h 3932405"/>
                  <a:gd name="connsiteX2" fmla="*/ 1290601 w 1344942"/>
                  <a:gd name="connsiteY2" fmla="*/ 231208 h 3932405"/>
                  <a:gd name="connsiteX3" fmla="*/ 553819 w 1344942"/>
                  <a:gd name="connsiteY3" fmla="*/ 318566 h 3932405"/>
                  <a:gd name="connsiteX4" fmla="*/ 171 w 1344942"/>
                  <a:gd name="connsiteY4" fmla="*/ 140149 h 3932405"/>
                  <a:gd name="connsiteX0" fmla="*/ 1249325 w 1344942"/>
                  <a:gd name="connsiteY0" fmla="*/ 228033 h 3932405"/>
                  <a:gd name="connsiteX1" fmla="*/ 560168 w 1344942"/>
                  <a:gd name="connsiteY1" fmla="*/ 321741 h 3932405"/>
                  <a:gd name="connsiteX2" fmla="*/ 12489 w 1344942"/>
                  <a:gd name="connsiteY2" fmla="*/ 136974 h 3932405"/>
                  <a:gd name="connsiteX3" fmla="*/ 614143 w 1344942"/>
                  <a:gd name="connsiteY3" fmla="*/ 48600 h 3932405"/>
                  <a:gd name="connsiteX4" fmla="*/ 1325525 w 1344942"/>
                  <a:gd name="connsiteY4" fmla="*/ 234383 h 3932405"/>
                  <a:gd name="connsiteX5" fmla="*/ 1290600 w 1344942"/>
                  <a:gd name="connsiteY5" fmla="*/ 3787897 h 3932405"/>
                  <a:gd name="connsiteX6" fmla="*/ 712568 w 1344942"/>
                  <a:gd name="connsiteY6" fmla="*/ 3932405 h 3932405"/>
                  <a:gd name="connsiteX7" fmla="*/ 131742 w 1344942"/>
                  <a:gd name="connsiteY7" fmla="*/ 3788278 h 3932405"/>
                  <a:gd name="connsiteX8" fmla="*/ 122218 w 1344942"/>
                  <a:gd name="connsiteY8" fmla="*/ 489417 h 3932405"/>
                  <a:gd name="connsiteX9" fmla="*/ 9315 w 1344942"/>
                  <a:gd name="connsiteY9" fmla="*/ 134942 h 3932405"/>
                  <a:gd name="connsiteX0" fmla="*/ 10712 w 1552665"/>
                  <a:gd name="connsiteY0" fmla="*/ 86931 h 3886553"/>
                  <a:gd name="connsiteX1" fmla="*/ 556994 w 1552665"/>
                  <a:gd name="connsiteY1" fmla="*/ 279064 h 3886553"/>
                  <a:gd name="connsiteX2" fmla="*/ 1290601 w 1552665"/>
                  <a:gd name="connsiteY2" fmla="*/ 185356 h 3886553"/>
                  <a:gd name="connsiteX3" fmla="*/ 1290600 w 1552665"/>
                  <a:gd name="connsiteY3" fmla="*/ 3742045 h 3886553"/>
                  <a:gd name="connsiteX4" fmla="*/ 712568 w 1552665"/>
                  <a:gd name="connsiteY4" fmla="*/ 3886553 h 3886553"/>
                  <a:gd name="connsiteX5" fmla="*/ 134536 w 1552665"/>
                  <a:gd name="connsiteY5" fmla="*/ 3742045 h 3886553"/>
                  <a:gd name="connsiteX6" fmla="*/ 125646 w 1552665"/>
                  <a:gd name="connsiteY6" fmla="*/ 433786 h 3886553"/>
                  <a:gd name="connsiteX7" fmla="*/ 10712 w 1552665"/>
                  <a:gd name="connsiteY7" fmla="*/ 86931 h 3886553"/>
                  <a:gd name="connsiteX0" fmla="*/ 171 w 1552665"/>
                  <a:gd name="connsiteY0" fmla="*/ 94297 h 3886553"/>
                  <a:gd name="connsiteX1" fmla="*/ 607794 w 1552665"/>
                  <a:gd name="connsiteY1" fmla="*/ 5923 h 3886553"/>
                  <a:gd name="connsiteX2" fmla="*/ 1290601 w 1552665"/>
                  <a:gd name="connsiteY2" fmla="*/ 185356 h 3886553"/>
                  <a:gd name="connsiteX3" fmla="*/ 553819 w 1552665"/>
                  <a:gd name="connsiteY3" fmla="*/ 272714 h 3886553"/>
                  <a:gd name="connsiteX4" fmla="*/ 171 w 1552665"/>
                  <a:gd name="connsiteY4" fmla="*/ 94297 h 3886553"/>
                  <a:gd name="connsiteX0" fmla="*/ 1249325 w 1552665"/>
                  <a:gd name="connsiteY0" fmla="*/ 182181 h 3886553"/>
                  <a:gd name="connsiteX1" fmla="*/ 560168 w 1552665"/>
                  <a:gd name="connsiteY1" fmla="*/ 275889 h 3886553"/>
                  <a:gd name="connsiteX2" fmla="*/ 12489 w 1552665"/>
                  <a:gd name="connsiteY2" fmla="*/ 91122 h 3886553"/>
                  <a:gd name="connsiteX3" fmla="*/ 614143 w 1552665"/>
                  <a:gd name="connsiteY3" fmla="*/ 2748 h 3886553"/>
                  <a:gd name="connsiteX4" fmla="*/ 1325525 w 1552665"/>
                  <a:gd name="connsiteY4" fmla="*/ 188531 h 3886553"/>
                  <a:gd name="connsiteX5" fmla="*/ 1290600 w 1552665"/>
                  <a:gd name="connsiteY5" fmla="*/ 3742045 h 3886553"/>
                  <a:gd name="connsiteX6" fmla="*/ 712568 w 1552665"/>
                  <a:gd name="connsiteY6" fmla="*/ 3886553 h 3886553"/>
                  <a:gd name="connsiteX7" fmla="*/ 131742 w 1552665"/>
                  <a:gd name="connsiteY7" fmla="*/ 3742426 h 3886553"/>
                  <a:gd name="connsiteX8" fmla="*/ 122218 w 1552665"/>
                  <a:gd name="connsiteY8" fmla="*/ 443565 h 3886553"/>
                  <a:gd name="connsiteX9" fmla="*/ 9315 w 1552665"/>
                  <a:gd name="connsiteY9" fmla="*/ 89090 h 3886553"/>
                  <a:gd name="connsiteX0" fmla="*/ 10712 w 1325547"/>
                  <a:gd name="connsiteY0" fmla="*/ 86931 h 3886553"/>
                  <a:gd name="connsiteX1" fmla="*/ 556994 w 1325547"/>
                  <a:gd name="connsiteY1" fmla="*/ 279064 h 3886553"/>
                  <a:gd name="connsiteX2" fmla="*/ 1290601 w 1325547"/>
                  <a:gd name="connsiteY2" fmla="*/ 185356 h 3886553"/>
                  <a:gd name="connsiteX3" fmla="*/ 1290600 w 1325547"/>
                  <a:gd name="connsiteY3" fmla="*/ 3742045 h 3886553"/>
                  <a:gd name="connsiteX4" fmla="*/ 712568 w 1325547"/>
                  <a:gd name="connsiteY4" fmla="*/ 3886553 h 3886553"/>
                  <a:gd name="connsiteX5" fmla="*/ 134536 w 1325547"/>
                  <a:gd name="connsiteY5" fmla="*/ 3742045 h 3886553"/>
                  <a:gd name="connsiteX6" fmla="*/ 125646 w 1325547"/>
                  <a:gd name="connsiteY6" fmla="*/ 433786 h 3886553"/>
                  <a:gd name="connsiteX7" fmla="*/ 10712 w 1325547"/>
                  <a:gd name="connsiteY7" fmla="*/ 86931 h 3886553"/>
                  <a:gd name="connsiteX0" fmla="*/ 171 w 1325547"/>
                  <a:gd name="connsiteY0" fmla="*/ 94297 h 3886553"/>
                  <a:gd name="connsiteX1" fmla="*/ 607794 w 1325547"/>
                  <a:gd name="connsiteY1" fmla="*/ 5923 h 3886553"/>
                  <a:gd name="connsiteX2" fmla="*/ 1290601 w 1325547"/>
                  <a:gd name="connsiteY2" fmla="*/ 185356 h 3886553"/>
                  <a:gd name="connsiteX3" fmla="*/ 553819 w 1325547"/>
                  <a:gd name="connsiteY3" fmla="*/ 272714 h 3886553"/>
                  <a:gd name="connsiteX4" fmla="*/ 171 w 1325547"/>
                  <a:gd name="connsiteY4" fmla="*/ 94297 h 3886553"/>
                  <a:gd name="connsiteX0" fmla="*/ 1249325 w 1325547"/>
                  <a:gd name="connsiteY0" fmla="*/ 182181 h 3886553"/>
                  <a:gd name="connsiteX1" fmla="*/ 560168 w 1325547"/>
                  <a:gd name="connsiteY1" fmla="*/ 275889 h 3886553"/>
                  <a:gd name="connsiteX2" fmla="*/ 12489 w 1325547"/>
                  <a:gd name="connsiteY2" fmla="*/ 91122 h 3886553"/>
                  <a:gd name="connsiteX3" fmla="*/ 614143 w 1325547"/>
                  <a:gd name="connsiteY3" fmla="*/ 2748 h 3886553"/>
                  <a:gd name="connsiteX4" fmla="*/ 1325525 w 1325547"/>
                  <a:gd name="connsiteY4" fmla="*/ 188531 h 3886553"/>
                  <a:gd name="connsiteX5" fmla="*/ 1290600 w 1325547"/>
                  <a:gd name="connsiteY5" fmla="*/ 3742045 h 3886553"/>
                  <a:gd name="connsiteX6" fmla="*/ 712568 w 1325547"/>
                  <a:gd name="connsiteY6" fmla="*/ 3886553 h 3886553"/>
                  <a:gd name="connsiteX7" fmla="*/ 131742 w 1325547"/>
                  <a:gd name="connsiteY7" fmla="*/ 3742426 h 3886553"/>
                  <a:gd name="connsiteX8" fmla="*/ 122218 w 1325547"/>
                  <a:gd name="connsiteY8" fmla="*/ 443565 h 3886553"/>
                  <a:gd name="connsiteX9" fmla="*/ 9315 w 1325547"/>
                  <a:gd name="connsiteY9" fmla="*/ 89090 h 3886553"/>
                  <a:gd name="connsiteX0" fmla="*/ 10712 w 1325547"/>
                  <a:gd name="connsiteY0" fmla="*/ 86931 h 3886553"/>
                  <a:gd name="connsiteX1" fmla="*/ 556994 w 1325547"/>
                  <a:gd name="connsiteY1" fmla="*/ 279064 h 3886553"/>
                  <a:gd name="connsiteX2" fmla="*/ 1290601 w 1325547"/>
                  <a:gd name="connsiteY2" fmla="*/ 185356 h 3886553"/>
                  <a:gd name="connsiteX3" fmla="*/ 1290600 w 1325547"/>
                  <a:gd name="connsiteY3" fmla="*/ 3742045 h 3886553"/>
                  <a:gd name="connsiteX4" fmla="*/ 712568 w 1325547"/>
                  <a:gd name="connsiteY4" fmla="*/ 3886553 h 3886553"/>
                  <a:gd name="connsiteX5" fmla="*/ 134536 w 1325547"/>
                  <a:gd name="connsiteY5" fmla="*/ 3742045 h 3886553"/>
                  <a:gd name="connsiteX6" fmla="*/ 125646 w 1325547"/>
                  <a:gd name="connsiteY6" fmla="*/ 433786 h 3886553"/>
                  <a:gd name="connsiteX7" fmla="*/ 10712 w 1325547"/>
                  <a:gd name="connsiteY7" fmla="*/ 86931 h 3886553"/>
                  <a:gd name="connsiteX0" fmla="*/ 171 w 1325547"/>
                  <a:gd name="connsiteY0" fmla="*/ 94297 h 3886553"/>
                  <a:gd name="connsiteX1" fmla="*/ 607794 w 1325547"/>
                  <a:gd name="connsiteY1" fmla="*/ 5923 h 3886553"/>
                  <a:gd name="connsiteX2" fmla="*/ 1290601 w 1325547"/>
                  <a:gd name="connsiteY2" fmla="*/ 185356 h 3886553"/>
                  <a:gd name="connsiteX3" fmla="*/ 553819 w 1325547"/>
                  <a:gd name="connsiteY3" fmla="*/ 272714 h 3886553"/>
                  <a:gd name="connsiteX4" fmla="*/ 171 w 1325547"/>
                  <a:gd name="connsiteY4" fmla="*/ 94297 h 3886553"/>
                  <a:gd name="connsiteX0" fmla="*/ 1293775 w 1325547"/>
                  <a:gd name="connsiteY0" fmla="*/ 185356 h 3886553"/>
                  <a:gd name="connsiteX1" fmla="*/ 560168 w 1325547"/>
                  <a:gd name="connsiteY1" fmla="*/ 275889 h 3886553"/>
                  <a:gd name="connsiteX2" fmla="*/ 12489 w 1325547"/>
                  <a:gd name="connsiteY2" fmla="*/ 91122 h 3886553"/>
                  <a:gd name="connsiteX3" fmla="*/ 614143 w 1325547"/>
                  <a:gd name="connsiteY3" fmla="*/ 2748 h 3886553"/>
                  <a:gd name="connsiteX4" fmla="*/ 1325525 w 1325547"/>
                  <a:gd name="connsiteY4" fmla="*/ 188531 h 3886553"/>
                  <a:gd name="connsiteX5" fmla="*/ 1290600 w 1325547"/>
                  <a:gd name="connsiteY5" fmla="*/ 3742045 h 3886553"/>
                  <a:gd name="connsiteX6" fmla="*/ 712568 w 1325547"/>
                  <a:gd name="connsiteY6" fmla="*/ 3886553 h 3886553"/>
                  <a:gd name="connsiteX7" fmla="*/ 131742 w 1325547"/>
                  <a:gd name="connsiteY7" fmla="*/ 3742426 h 3886553"/>
                  <a:gd name="connsiteX8" fmla="*/ 122218 w 1325547"/>
                  <a:gd name="connsiteY8" fmla="*/ 443565 h 3886553"/>
                  <a:gd name="connsiteX9" fmla="*/ 9315 w 1325547"/>
                  <a:gd name="connsiteY9" fmla="*/ 89090 h 3886553"/>
                  <a:gd name="connsiteX0" fmla="*/ 10712 w 1293775"/>
                  <a:gd name="connsiteY0" fmla="*/ 87075 h 3886697"/>
                  <a:gd name="connsiteX1" fmla="*/ 556994 w 1293775"/>
                  <a:gd name="connsiteY1" fmla="*/ 279208 h 3886697"/>
                  <a:gd name="connsiteX2" fmla="*/ 1290601 w 1293775"/>
                  <a:gd name="connsiteY2" fmla="*/ 185500 h 3886697"/>
                  <a:gd name="connsiteX3" fmla="*/ 1290600 w 1293775"/>
                  <a:gd name="connsiteY3" fmla="*/ 3742189 h 3886697"/>
                  <a:gd name="connsiteX4" fmla="*/ 712568 w 1293775"/>
                  <a:gd name="connsiteY4" fmla="*/ 3886697 h 3886697"/>
                  <a:gd name="connsiteX5" fmla="*/ 134536 w 1293775"/>
                  <a:gd name="connsiteY5" fmla="*/ 3742189 h 3886697"/>
                  <a:gd name="connsiteX6" fmla="*/ 125646 w 1293775"/>
                  <a:gd name="connsiteY6" fmla="*/ 433930 h 3886697"/>
                  <a:gd name="connsiteX7" fmla="*/ 10712 w 1293775"/>
                  <a:gd name="connsiteY7" fmla="*/ 87075 h 3886697"/>
                  <a:gd name="connsiteX0" fmla="*/ 171 w 1293775"/>
                  <a:gd name="connsiteY0" fmla="*/ 94441 h 3886697"/>
                  <a:gd name="connsiteX1" fmla="*/ 607794 w 1293775"/>
                  <a:gd name="connsiteY1" fmla="*/ 6067 h 3886697"/>
                  <a:gd name="connsiteX2" fmla="*/ 1290601 w 1293775"/>
                  <a:gd name="connsiteY2" fmla="*/ 185500 h 3886697"/>
                  <a:gd name="connsiteX3" fmla="*/ 553819 w 1293775"/>
                  <a:gd name="connsiteY3" fmla="*/ 272858 h 3886697"/>
                  <a:gd name="connsiteX4" fmla="*/ 171 w 1293775"/>
                  <a:gd name="connsiteY4" fmla="*/ 94441 h 3886697"/>
                  <a:gd name="connsiteX0" fmla="*/ 1293775 w 1293775"/>
                  <a:gd name="connsiteY0" fmla="*/ 185500 h 3886697"/>
                  <a:gd name="connsiteX1" fmla="*/ 560168 w 1293775"/>
                  <a:gd name="connsiteY1" fmla="*/ 276033 h 3886697"/>
                  <a:gd name="connsiteX2" fmla="*/ 12489 w 1293775"/>
                  <a:gd name="connsiteY2" fmla="*/ 91266 h 3886697"/>
                  <a:gd name="connsiteX3" fmla="*/ 614143 w 1293775"/>
                  <a:gd name="connsiteY3" fmla="*/ 2892 h 3886697"/>
                  <a:gd name="connsiteX4" fmla="*/ 1287425 w 1293775"/>
                  <a:gd name="connsiteY4" fmla="*/ 191850 h 3886697"/>
                  <a:gd name="connsiteX5" fmla="*/ 1290600 w 1293775"/>
                  <a:gd name="connsiteY5" fmla="*/ 3742189 h 3886697"/>
                  <a:gd name="connsiteX6" fmla="*/ 712568 w 1293775"/>
                  <a:gd name="connsiteY6" fmla="*/ 3886697 h 3886697"/>
                  <a:gd name="connsiteX7" fmla="*/ 131742 w 1293775"/>
                  <a:gd name="connsiteY7" fmla="*/ 3742570 h 3886697"/>
                  <a:gd name="connsiteX8" fmla="*/ 122218 w 1293775"/>
                  <a:gd name="connsiteY8" fmla="*/ 443709 h 3886697"/>
                  <a:gd name="connsiteX9" fmla="*/ 9315 w 1293775"/>
                  <a:gd name="connsiteY9" fmla="*/ 89234 h 3886697"/>
                  <a:gd name="connsiteX0" fmla="*/ 10712 w 1293775"/>
                  <a:gd name="connsiteY0" fmla="*/ 87075 h 3886697"/>
                  <a:gd name="connsiteX1" fmla="*/ 556994 w 1293775"/>
                  <a:gd name="connsiteY1" fmla="*/ 279208 h 3886697"/>
                  <a:gd name="connsiteX2" fmla="*/ 1290601 w 1293775"/>
                  <a:gd name="connsiteY2" fmla="*/ 185500 h 3886697"/>
                  <a:gd name="connsiteX3" fmla="*/ 1290600 w 1293775"/>
                  <a:gd name="connsiteY3" fmla="*/ 3742189 h 3886697"/>
                  <a:gd name="connsiteX4" fmla="*/ 712568 w 1293775"/>
                  <a:gd name="connsiteY4" fmla="*/ 3886697 h 3886697"/>
                  <a:gd name="connsiteX5" fmla="*/ 134536 w 1293775"/>
                  <a:gd name="connsiteY5" fmla="*/ 3742189 h 3886697"/>
                  <a:gd name="connsiteX6" fmla="*/ 125646 w 1293775"/>
                  <a:gd name="connsiteY6" fmla="*/ 433930 h 3886697"/>
                  <a:gd name="connsiteX7" fmla="*/ 10712 w 1293775"/>
                  <a:gd name="connsiteY7" fmla="*/ 87075 h 3886697"/>
                  <a:gd name="connsiteX0" fmla="*/ 171 w 1293775"/>
                  <a:gd name="connsiteY0" fmla="*/ 94441 h 3886697"/>
                  <a:gd name="connsiteX1" fmla="*/ 607794 w 1293775"/>
                  <a:gd name="connsiteY1" fmla="*/ 6067 h 3886697"/>
                  <a:gd name="connsiteX2" fmla="*/ 1290601 w 1293775"/>
                  <a:gd name="connsiteY2" fmla="*/ 185500 h 3886697"/>
                  <a:gd name="connsiteX3" fmla="*/ 553819 w 1293775"/>
                  <a:gd name="connsiteY3" fmla="*/ 272858 h 3886697"/>
                  <a:gd name="connsiteX4" fmla="*/ 171 w 1293775"/>
                  <a:gd name="connsiteY4" fmla="*/ 94441 h 3886697"/>
                  <a:gd name="connsiteX0" fmla="*/ 1293775 w 1293775"/>
                  <a:gd name="connsiteY0" fmla="*/ 185500 h 3886697"/>
                  <a:gd name="connsiteX1" fmla="*/ 560168 w 1293775"/>
                  <a:gd name="connsiteY1" fmla="*/ 276033 h 3886697"/>
                  <a:gd name="connsiteX2" fmla="*/ 12489 w 1293775"/>
                  <a:gd name="connsiteY2" fmla="*/ 91266 h 3886697"/>
                  <a:gd name="connsiteX3" fmla="*/ 614143 w 1293775"/>
                  <a:gd name="connsiteY3" fmla="*/ 2892 h 3886697"/>
                  <a:gd name="connsiteX4" fmla="*/ 1287425 w 1293775"/>
                  <a:gd name="connsiteY4" fmla="*/ 191850 h 3886697"/>
                  <a:gd name="connsiteX5" fmla="*/ 1290600 w 1293775"/>
                  <a:gd name="connsiteY5" fmla="*/ 3742189 h 3886697"/>
                  <a:gd name="connsiteX6" fmla="*/ 712568 w 1293775"/>
                  <a:gd name="connsiteY6" fmla="*/ 3886697 h 3886697"/>
                  <a:gd name="connsiteX7" fmla="*/ 131742 w 1293775"/>
                  <a:gd name="connsiteY7" fmla="*/ 3742570 h 3886697"/>
                  <a:gd name="connsiteX8" fmla="*/ 122218 w 1293775"/>
                  <a:gd name="connsiteY8" fmla="*/ 443709 h 3886697"/>
                  <a:gd name="connsiteX9" fmla="*/ 9315 w 1293775"/>
                  <a:gd name="connsiteY9" fmla="*/ 89234 h 3886697"/>
                  <a:gd name="connsiteX0" fmla="*/ 10712 w 1316029"/>
                  <a:gd name="connsiteY0" fmla="*/ 87222 h 3886844"/>
                  <a:gd name="connsiteX1" fmla="*/ 556994 w 1316029"/>
                  <a:gd name="connsiteY1" fmla="*/ 279355 h 3886844"/>
                  <a:gd name="connsiteX2" fmla="*/ 1290601 w 1316029"/>
                  <a:gd name="connsiteY2" fmla="*/ 185647 h 3886844"/>
                  <a:gd name="connsiteX3" fmla="*/ 1290600 w 1316029"/>
                  <a:gd name="connsiteY3" fmla="*/ 3742336 h 3886844"/>
                  <a:gd name="connsiteX4" fmla="*/ 712568 w 1316029"/>
                  <a:gd name="connsiteY4" fmla="*/ 3886844 h 3886844"/>
                  <a:gd name="connsiteX5" fmla="*/ 134536 w 1316029"/>
                  <a:gd name="connsiteY5" fmla="*/ 3742336 h 3886844"/>
                  <a:gd name="connsiteX6" fmla="*/ 125646 w 1316029"/>
                  <a:gd name="connsiteY6" fmla="*/ 434077 h 3886844"/>
                  <a:gd name="connsiteX7" fmla="*/ 10712 w 1316029"/>
                  <a:gd name="connsiteY7" fmla="*/ 87222 h 3886844"/>
                  <a:gd name="connsiteX0" fmla="*/ 171 w 1316029"/>
                  <a:gd name="connsiteY0" fmla="*/ 94588 h 3886844"/>
                  <a:gd name="connsiteX1" fmla="*/ 607794 w 1316029"/>
                  <a:gd name="connsiteY1" fmla="*/ 6214 h 3886844"/>
                  <a:gd name="connsiteX2" fmla="*/ 1290601 w 1316029"/>
                  <a:gd name="connsiteY2" fmla="*/ 185647 h 3886844"/>
                  <a:gd name="connsiteX3" fmla="*/ 553819 w 1316029"/>
                  <a:gd name="connsiteY3" fmla="*/ 273005 h 3886844"/>
                  <a:gd name="connsiteX4" fmla="*/ 171 w 1316029"/>
                  <a:gd name="connsiteY4" fmla="*/ 94588 h 3886844"/>
                  <a:gd name="connsiteX0" fmla="*/ 1293775 w 1316029"/>
                  <a:gd name="connsiteY0" fmla="*/ 185647 h 3886844"/>
                  <a:gd name="connsiteX1" fmla="*/ 560168 w 1316029"/>
                  <a:gd name="connsiteY1" fmla="*/ 276180 h 3886844"/>
                  <a:gd name="connsiteX2" fmla="*/ 12489 w 1316029"/>
                  <a:gd name="connsiteY2" fmla="*/ 91413 h 3886844"/>
                  <a:gd name="connsiteX3" fmla="*/ 614143 w 1316029"/>
                  <a:gd name="connsiteY3" fmla="*/ 3039 h 3886844"/>
                  <a:gd name="connsiteX4" fmla="*/ 1316000 w 1316029"/>
                  <a:gd name="connsiteY4" fmla="*/ 195172 h 3886844"/>
                  <a:gd name="connsiteX5" fmla="*/ 1290600 w 1316029"/>
                  <a:gd name="connsiteY5" fmla="*/ 3742336 h 3886844"/>
                  <a:gd name="connsiteX6" fmla="*/ 712568 w 1316029"/>
                  <a:gd name="connsiteY6" fmla="*/ 3886844 h 3886844"/>
                  <a:gd name="connsiteX7" fmla="*/ 131742 w 1316029"/>
                  <a:gd name="connsiteY7" fmla="*/ 3742717 h 3886844"/>
                  <a:gd name="connsiteX8" fmla="*/ 122218 w 1316029"/>
                  <a:gd name="connsiteY8" fmla="*/ 443856 h 3886844"/>
                  <a:gd name="connsiteX9" fmla="*/ 9315 w 1316029"/>
                  <a:gd name="connsiteY9" fmla="*/ 89381 h 3886844"/>
                  <a:gd name="connsiteX0" fmla="*/ 10712 w 1316029"/>
                  <a:gd name="connsiteY0" fmla="*/ 87222 h 3886844"/>
                  <a:gd name="connsiteX1" fmla="*/ 556994 w 1316029"/>
                  <a:gd name="connsiteY1" fmla="*/ 279355 h 3886844"/>
                  <a:gd name="connsiteX2" fmla="*/ 1290601 w 1316029"/>
                  <a:gd name="connsiteY2" fmla="*/ 185647 h 3886844"/>
                  <a:gd name="connsiteX3" fmla="*/ 1290600 w 1316029"/>
                  <a:gd name="connsiteY3" fmla="*/ 3742336 h 3886844"/>
                  <a:gd name="connsiteX4" fmla="*/ 712568 w 1316029"/>
                  <a:gd name="connsiteY4" fmla="*/ 3886844 h 3886844"/>
                  <a:gd name="connsiteX5" fmla="*/ 134536 w 1316029"/>
                  <a:gd name="connsiteY5" fmla="*/ 3742336 h 3886844"/>
                  <a:gd name="connsiteX6" fmla="*/ 125646 w 1316029"/>
                  <a:gd name="connsiteY6" fmla="*/ 434077 h 3886844"/>
                  <a:gd name="connsiteX7" fmla="*/ 10712 w 1316029"/>
                  <a:gd name="connsiteY7" fmla="*/ 87222 h 3886844"/>
                  <a:gd name="connsiteX0" fmla="*/ 171 w 1316029"/>
                  <a:gd name="connsiteY0" fmla="*/ 94588 h 3886844"/>
                  <a:gd name="connsiteX1" fmla="*/ 607794 w 1316029"/>
                  <a:gd name="connsiteY1" fmla="*/ 6214 h 3886844"/>
                  <a:gd name="connsiteX2" fmla="*/ 1290601 w 1316029"/>
                  <a:gd name="connsiteY2" fmla="*/ 185647 h 3886844"/>
                  <a:gd name="connsiteX3" fmla="*/ 553819 w 1316029"/>
                  <a:gd name="connsiteY3" fmla="*/ 273005 h 3886844"/>
                  <a:gd name="connsiteX4" fmla="*/ 171 w 1316029"/>
                  <a:gd name="connsiteY4" fmla="*/ 94588 h 3886844"/>
                  <a:gd name="connsiteX0" fmla="*/ 1255675 w 1316029"/>
                  <a:gd name="connsiteY0" fmla="*/ 195172 h 3886844"/>
                  <a:gd name="connsiteX1" fmla="*/ 560168 w 1316029"/>
                  <a:gd name="connsiteY1" fmla="*/ 276180 h 3886844"/>
                  <a:gd name="connsiteX2" fmla="*/ 12489 w 1316029"/>
                  <a:gd name="connsiteY2" fmla="*/ 91413 h 3886844"/>
                  <a:gd name="connsiteX3" fmla="*/ 614143 w 1316029"/>
                  <a:gd name="connsiteY3" fmla="*/ 3039 h 3886844"/>
                  <a:gd name="connsiteX4" fmla="*/ 1316000 w 1316029"/>
                  <a:gd name="connsiteY4" fmla="*/ 195172 h 3886844"/>
                  <a:gd name="connsiteX5" fmla="*/ 1290600 w 1316029"/>
                  <a:gd name="connsiteY5" fmla="*/ 3742336 h 3886844"/>
                  <a:gd name="connsiteX6" fmla="*/ 712568 w 1316029"/>
                  <a:gd name="connsiteY6" fmla="*/ 3886844 h 3886844"/>
                  <a:gd name="connsiteX7" fmla="*/ 131742 w 1316029"/>
                  <a:gd name="connsiteY7" fmla="*/ 3742717 h 3886844"/>
                  <a:gd name="connsiteX8" fmla="*/ 122218 w 1316029"/>
                  <a:gd name="connsiteY8" fmla="*/ 443856 h 3886844"/>
                  <a:gd name="connsiteX9" fmla="*/ 9315 w 1316029"/>
                  <a:gd name="connsiteY9" fmla="*/ 89381 h 3886844"/>
                  <a:gd name="connsiteX0" fmla="*/ 10712 w 1316029"/>
                  <a:gd name="connsiteY0" fmla="*/ 87222 h 3886844"/>
                  <a:gd name="connsiteX1" fmla="*/ 556994 w 1316029"/>
                  <a:gd name="connsiteY1" fmla="*/ 279355 h 3886844"/>
                  <a:gd name="connsiteX2" fmla="*/ 1290601 w 1316029"/>
                  <a:gd name="connsiteY2" fmla="*/ 185647 h 3886844"/>
                  <a:gd name="connsiteX3" fmla="*/ 1290600 w 1316029"/>
                  <a:gd name="connsiteY3" fmla="*/ 3742336 h 3886844"/>
                  <a:gd name="connsiteX4" fmla="*/ 712568 w 1316029"/>
                  <a:gd name="connsiteY4" fmla="*/ 3886844 h 3886844"/>
                  <a:gd name="connsiteX5" fmla="*/ 134536 w 1316029"/>
                  <a:gd name="connsiteY5" fmla="*/ 3742336 h 3886844"/>
                  <a:gd name="connsiteX6" fmla="*/ 125646 w 1316029"/>
                  <a:gd name="connsiteY6" fmla="*/ 434077 h 3886844"/>
                  <a:gd name="connsiteX7" fmla="*/ 10712 w 1316029"/>
                  <a:gd name="connsiteY7" fmla="*/ 87222 h 3886844"/>
                  <a:gd name="connsiteX0" fmla="*/ 171 w 1316029"/>
                  <a:gd name="connsiteY0" fmla="*/ 94588 h 3886844"/>
                  <a:gd name="connsiteX1" fmla="*/ 607794 w 1316029"/>
                  <a:gd name="connsiteY1" fmla="*/ 6214 h 3886844"/>
                  <a:gd name="connsiteX2" fmla="*/ 1290601 w 1316029"/>
                  <a:gd name="connsiteY2" fmla="*/ 185647 h 3886844"/>
                  <a:gd name="connsiteX3" fmla="*/ 553819 w 1316029"/>
                  <a:gd name="connsiteY3" fmla="*/ 273005 h 3886844"/>
                  <a:gd name="connsiteX4" fmla="*/ 171 w 1316029"/>
                  <a:gd name="connsiteY4" fmla="*/ 94588 h 3886844"/>
                  <a:gd name="connsiteX0" fmla="*/ 1255675 w 1316029"/>
                  <a:gd name="connsiteY0" fmla="*/ 195172 h 3886844"/>
                  <a:gd name="connsiteX1" fmla="*/ 560168 w 1316029"/>
                  <a:gd name="connsiteY1" fmla="*/ 276180 h 3886844"/>
                  <a:gd name="connsiteX2" fmla="*/ 12489 w 1316029"/>
                  <a:gd name="connsiteY2" fmla="*/ 91413 h 3886844"/>
                  <a:gd name="connsiteX3" fmla="*/ 614143 w 1316029"/>
                  <a:gd name="connsiteY3" fmla="*/ 3039 h 3886844"/>
                  <a:gd name="connsiteX4" fmla="*/ 1316000 w 1316029"/>
                  <a:gd name="connsiteY4" fmla="*/ 195172 h 3886844"/>
                  <a:gd name="connsiteX5" fmla="*/ 1290600 w 1316029"/>
                  <a:gd name="connsiteY5" fmla="*/ 3742336 h 3886844"/>
                  <a:gd name="connsiteX6" fmla="*/ 712568 w 1316029"/>
                  <a:gd name="connsiteY6" fmla="*/ 3886844 h 3886844"/>
                  <a:gd name="connsiteX7" fmla="*/ 131742 w 1316029"/>
                  <a:gd name="connsiteY7" fmla="*/ 3742717 h 3886844"/>
                  <a:gd name="connsiteX8" fmla="*/ 122218 w 1316029"/>
                  <a:gd name="connsiteY8" fmla="*/ 443856 h 3886844"/>
                  <a:gd name="connsiteX9" fmla="*/ 9315 w 1316029"/>
                  <a:gd name="connsiteY9" fmla="*/ 89381 h 3886844"/>
                  <a:gd name="connsiteX0" fmla="*/ 10712 w 1316029"/>
                  <a:gd name="connsiteY0" fmla="*/ 87222 h 3886844"/>
                  <a:gd name="connsiteX1" fmla="*/ 556994 w 1316029"/>
                  <a:gd name="connsiteY1" fmla="*/ 279355 h 3886844"/>
                  <a:gd name="connsiteX2" fmla="*/ 1290601 w 1316029"/>
                  <a:gd name="connsiteY2" fmla="*/ 185647 h 3886844"/>
                  <a:gd name="connsiteX3" fmla="*/ 1290600 w 1316029"/>
                  <a:gd name="connsiteY3" fmla="*/ 3742336 h 3886844"/>
                  <a:gd name="connsiteX4" fmla="*/ 712568 w 1316029"/>
                  <a:gd name="connsiteY4" fmla="*/ 3886844 h 3886844"/>
                  <a:gd name="connsiteX5" fmla="*/ 134536 w 1316029"/>
                  <a:gd name="connsiteY5" fmla="*/ 3742336 h 3886844"/>
                  <a:gd name="connsiteX6" fmla="*/ 125646 w 1316029"/>
                  <a:gd name="connsiteY6" fmla="*/ 434077 h 3886844"/>
                  <a:gd name="connsiteX7" fmla="*/ 10712 w 1316029"/>
                  <a:gd name="connsiteY7" fmla="*/ 87222 h 3886844"/>
                  <a:gd name="connsiteX0" fmla="*/ 171 w 1316029"/>
                  <a:gd name="connsiteY0" fmla="*/ 94588 h 3886844"/>
                  <a:gd name="connsiteX1" fmla="*/ 607794 w 1316029"/>
                  <a:gd name="connsiteY1" fmla="*/ 6214 h 3886844"/>
                  <a:gd name="connsiteX2" fmla="*/ 1290601 w 1316029"/>
                  <a:gd name="connsiteY2" fmla="*/ 185647 h 3886844"/>
                  <a:gd name="connsiteX3" fmla="*/ 553819 w 1316029"/>
                  <a:gd name="connsiteY3" fmla="*/ 273005 h 3886844"/>
                  <a:gd name="connsiteX4" fmla="*/ 171 w 1316029"/>
                  <a:gd name="connsiteY4" fmla="*/ 94588 h 3886844"/>
                  <a:gd name="connsiteX0" fmla="*/ 1287425 w 1316029"/>
                  <a:gd name="connsiteY0" fmla="*/ 185647 h 3886844"/>
                  <a:gd name="connsiteX1" fmla="*/ 560168 w 1316029"/>
                  <a:gd name="connsiteY1" fmla="*/ 276180 h 3886844"/>
                  <a:gd name="connsiteX2" fmla="*/ 12489 w 1316029"/>
                  <a:gd name="connsiteY2" fmla="*/ 91413 h 3886844"/>
                  <a:gd name="connsiteX3" fmla="*/ 614143 w 1316029"/>
                  <a:gd name="connsiteY3" fmla="*/ 3039 h 3886844"/>
                  <a:gd name="connsiteX4" fmla="*/ 1316000 w 1316029"/>
                  <a:gd name="connsiteY4" fmla="*/ 195172 h 3886844"/>
                  <a:gd name="connsiteX5" fmla="*/ 1290600 w 1316029"/>
                  <a:gd name="connsiteY5" fmla="*/ 3742336 h 3886844"/>
                  <a:gd name="connsiteX6" fmla="*/ 712568 w 1316029"/>
                  <a:gd name="connsiteY6" fmla="*/ 3886844 h 3886844"/>
                  <a:gd name="connsiteX7" fmla="*/ 131742 w 1316029"/>
                  <a:gd name="connsiteY7" fmla="*/ 3742717 h 3886844"/>
                  <a:gd name="connsiteX8" fmla="*/ 122218 w 1316029"/>
                  <a:gd name="connsiteY8" fmla="*/ 443856 h 3886844"/>
                  <a:gd name="connsiteX9" fmla="*/ 9315 w 1316029"/>
                  <a:gd name="connsiteY9" fmla="*/ 89381 h 3886844"/>
                  <a:gd name="connsiteX0" fmla="*/ 10712 w 1290905"/>
                  <a:gd name="connsiteY0" fmla="*/ 86789 h 3886411"/>
                  <a:gd name="connsiteX1" fmla="*/ 556994 w 1290905"/>
                  <a:gd name="connsiteY1" fmla="*/ 278922 h 3886411"/>
                  <a:gd name="connsiteX2" fmla="*/ 1290601 w 1290905"/>
                  <a:gd name="connsiteY2" fmla="*/ 185214 h 3886411"/>
                  <a:gd name="connsiteX3" fmla="*/ 1290600 w 1290905"/>
                  <a:gd name="connsiteY3" fmla="*/ 3741903 h 3886411"/>
                  <a:gd name="connsiteX4" fmla="*/ 712568 w 1290905"/>
                  <a:gd name="connsiteY4" fmla="*/ 3886411 h 3886411"/>
                  <a:gd name="connsiteX5" fmla="*/ 134536 w 1290905"/>
                  <a:gd name="connsiteY5" fmla="*/ 3741903 h 3886411"/>
                  <a:gd name="connsiteX6" fmla="*/ 125646 w 1290905"/>
                  <a:gd name="connsiteY6" fmla="*/ 433644 h 3886411"/>
                  <a:gd name="connsiteX7" fmla="*/ 10712 w 1290905"/>
                  <a:gd name="connsiteY7" fmla="*/ 86789 h 3886411"/>
                  <a:gd name="connsiteX0" fmla="*/ 171 w 1290905"/>
                  <a:gd name="connsiteY0" fmla="*/ 94155 h 3886411"/>
                  <a:gd name="connsiteX1" fmla="*/ 607794 w 1290905"/>
                  <a:gd name="connsiteY1" fmla="*/ 5781 h 3886411"/>
                  <a:gd name="connsiteX2" fmla="*/ 1290601 w 1290905"/>
                  <a:gd name="connsiteY2" fmla="*/ 185214 h 3886411"/>
                  <a:gd name="connsiteX3" fmla="*/ 553819 w 1290905"/>
                  <a:gd name="connsiteY3" fmla="*/ 272572 h 3886411"/>
                  <a:gd name="connsiteX4" fmla="*/ 171 w 1290905"/>
                  <a:gd name="connsiteY4" fmla="*/ 94155 h 3886411"/>
                  <a:gd name="connsiteX0" fmla="*/ 1287425 w 1290905"/>
                  <a:gd name="connsiteY0" fmla="*/ 185214 h 3886411"/>
                  <a:gd name="connsiteX1" fmla="*/ 560168 w 1290905"/>
                  <a:gd name="connsiteY1" fmla="*/ 275747 h 3886411"/>
                  <a:gd name="connsiteX2" fmla="*/ 12489 w 1290905"/>
                  <a:gd name="connsiteY2" fmla="*/ 90980 h 3886411"/>
                  <a:gd name="connsiteX3" fmla="*/ 614143 w 1290905"/>
                  <a:gd name="connsiteY3" fmla="*/ 2606 h 3886411"/>
                  <a:gd name="connsiteX4" fmla="*/ 1290600 w 1290905"/>
                  <a:gd name="connsiteY4" fmla="*/ 185214 h 3886411"/>
                  <a:gd name="connsiteX5" fmla="*/ 1290600 w 1290905"/>
                  <a:gd name="connsiteY5" fmla="*/ 3741903 h 3886411"/>
                  <a:gd name="connsiteX6" fmla="*/ 712568 w 1290905"/>
                  <a:gd name="connsiteY6" fmla="*/ 3886411 h 3886411"/>
                  <a:gd name="connsiteX7" fmla="*/ 131742 w 1290905"/>
                  <a:gd name="connsiteY7" fmla="*/ 3742284 h 3886411"/>
                  <a:gd name="connsiteX8" fmla="*/ 122218 w 1290905"/>
                  <a:gd name="connsiteY8" fmla="*/ 443423 h 3886411"/>
                  <a:gd name="connsiteX9" fmla="*/ 9315 w 1290905"/>
                  <a:gd name="connsiteY9" fmla="*/ 88948 h 3886411"/>
                  <a:gd name="connsiteX0" fmla="*/ 10712 w 1290905"/>
                  <a:gd name="connsiteY0" fmla="*/ 86789 h 3886411"/>
                  <a:gd name="connsiteX1" fmla="*/ 556994 w 1290905"/>
                  <a:gd name="connsiteY1" fmla="*/ 278922 h 3886411"/>
                  <a:gd name="connsiteX2" fmla="*/ 1290601 w 1290905"/>
                  <a:gd name="connsiteY2" fmla="*/ 185214 h 3886411"/>
                  <a:gd name="connsiteX3" fmla="*/ 1290600 w 1290905"/>
                  <a:gd name="connsiteY3" fmla="*/ 3741903 h 3886411"/>
                  <a:gd name="connsiteX4" fmla="*/ 712568 w 1290905"/>
                  <a:gd name="connsiteY4" fmla="*/ 3886411 h 3886411"/>
                  <a:gd name="connsiteX5" fmla="*/ 134536 w 1290905"/>
                  <a:gd name="connsiteY5" fmla="*/ 3741903 h 3886411"/>
                  <a:gd name="connsiteX6" fmla="*/ 125646 w 1290905"/>
                  <a:gd name="connsiteY6" fmla="*/ 433644 h 3886411"/>
                  <a:gd name="connsiteX7" fmla="*/ 10712 w 1290905"/>
                  <a:gd name="connsiteY7" fmla="*/ 86789 h 3886411"/>
                  <a:gd name="connsiteX0" fmla="*/ 171 w 1290905"/>
                  <a:gd name="connsiteY0" fmla="*/ 94155 h 3886411"/>
                  <a:gd name="connsiteX1" fmla="*/ 607794 w 1290905"/>
                  <a:gd name="connsiteY1" fmla="*/ 5781 h 3886411"/>
                  <a:gd name="connsiteX2" fmla="*/ 1290601 w 1290905"/>
                  <a:gd name="connsiteY2" fmla="*/ 185214 h 3886411"/>
                  <a:gd name="connsiteX3" fmla="*/ 553819 w 1290905"/>
                  <a:gd name="connsiteY3" fmla="*/ 272572 h 3886411"/>
                  <a:gd name="connsiteX4" fmla="*/ 171 w 1290905"/>
                  <a:gd name="connsiteY4" fmla="*/ 94155 h 3886411"/>
                  <a:gd name="connsiteX0" fmla="*/ 1287425 w 1290905"/>
                  <a:gd name="connsiteY0" fmla="*/ 185214 h 3886411"/>
                  <a:gd name="connsiteX1" fmla="*/ 560168 w 1290905"/>
                  <a:gd name="connsiteY1" fmla="*/ 275747 h 3886411"/>
                  <a:gd name="connsiteX2" fmla="*/ 12489 w 1290905"/>
                  <a:gd name="connsiteY2" fmla="*/ 90980 h 3886411"/>
                  <a:gd name="connsiteX3" fmla="*/ 614143 w 1290905"/>
                  <a:gd name="connsiteY3" fmla="*/ 2606 h 3886411"/>
                  <a:gd name="connsiteX4" fmla="*/ 1290600 w 1290905"/>
                  <a:gd name="connsiteY4" fmla="*/ 185214 h 3886411"/>
                  <a:gd name="connsiteX5" fmla="*/ 1290600 w 1290905"/>
                  <a:gd name="connsiteY5" fmla="*/ 3741903 h 3886411"/>
                  <a:gd name="connsiteX6" fmla="*/ 712568 w 1290905"/>
                  <a:gd name="connsiteY6" fmla="*/ 3886411 h 3886411"/>
                  <a:gd name="connsiteX7" fmla="*/ 131742 w 1290905"/>
                  <a:gd name="connsiteY7" fmla="*/ 3742284 h 3886411"/>
                  <a:gd name="connsiteX8" fmla="*/ 122218 w 1290905"/>
                  <a:gd name="connsiteY8" fmla="*/ 443423 h 3886411"/>
                  <a:gd name="connsiteX9" fmla="*/ 9315 w 1290905"/>
                  <a:gd name="connsiteY9" fmla="*/ 88948 h 3886411"/>
                  <a:gd name="connsiteX0" fmla="*/ 10712 w 1290905"/>
                  <a:gd name="connsiteY0" fmla="*/ 86789 h 3886411"/>
                  <a:gd name="connsiteX1" fmla="*/ 556994 w 1290905"/>
                  <a:gd name="connsiteY1" fmla="*/ 278922 h 3886411"/>
                  <a:gd name="connsiteX2" fmla="*/ 1290601 w 1290905"/>
                  <a:gd name="connsiteY2" fmla="*/ 185214 h 3886411"/>
                  <a:gd name="connsiteX3" fmla="*/ 1290600 w 1290905"/>
                  <a:gd name="connsiteY3" fmla="*/ 3741903 h 3886411"/>
                  <a:gd name="connsiteX4" fmla="*/ 712568 w 1290905"/>
                  <a:gd name="connsiteY4" fmla="*/ 3886411 h 3886411"/>
                  <a:gd name="connsiteX5" fmla="*/ 134536 w 1290905"/>
                  <a:gd name="connsiteY5" fmla="*/ 3741903 h 3886411"/>
                  <a:gd name="connsiteX6" fmla="*/ 125646 w 1290905"/>
                  <a:gd name="connsiteY6" fmla="*/ 433644 h 3886411"/>
                  <a:gd name="connsiteX7" fmla="*/ 10712 w 1290905"/>
                  <a:gd name="connsiteY7" fmla="*/ 86789 h 3886411"/>
                  <a:gd name="connsiteX0" fmla="*/ 171 w 1290905"/>
                  <a:gd name="connsiteY0" fmla="*/ 94155 h 3886411"/>
                  <a:gd name="connsiteX1" fmla="*/ 607794 w 1290905"/>
                  <a:gd name="connsiteY1" fmla="*/ 5781 h 3886411"/>
                  <a:gd name="connsiteX2" fmla="*/ 1290601 w 1290905"/>
                  <a:gd name="connsiteY2" fmla="*/ 185214 h 3886411"/>
                  <a:gd name="connsiteX3" fmla="*/ 553819 w 1290905"/>
                  <a:gd name="connsiteY3" fmla="*/ 272572 h 3886411"/>
                  <a:gd name="connsiteX4" fmla="*/ 171 w 1290905"/>
                  <a:gd name="connsiteY4" fmla="*/ 94155 h 3886411"/>
                  <a:gd name="connsiteX0" fmla="*/ 1287425 w 1290905"/>
                  <a:gd name="connsiteY0" fmla="*/ 185214 h 3886411"/>
                  <a:gd name="connsiteX1" fmla="*/ 560168 w 1290905"/>
                  <a:gd name="connsiteY1" fmla="*/ 275747 h 3886411"/>
                  <a:gd name="connsiteX2" fmla="*/ 12489 w 1290905"/>
                  <a:gd name="connsiteY2" fmla="*/ 90980 h 3886411"/>
                  <a:gd name="connsiteX3" fmla="*/ 614143 w 1290905"/>
                  <a:gd name="connsiteY3" fmla="*/ 2606 h 3886411"/>
                  <a:gd name="connsiteX4" fmla="*/ 1290600 w 1290905"/>
                  <a:gd name="connsiteY4" fmla="*/ 185214 h 3886411"/>
                  <a:gd name="connsiteX5" fmla="*/ 1290600 w 1290905"/>
                  <a:gd name="connsiteY5" fmla="*/ 3741903 h 3886411"/>
                  <a:gd name="connsiteX6" fmla="*/ 712568 w 1290905"/>
                  <a:gd name="connsiteY6" fmla="*/ 3886411 h 3886411"/>
                  <a:gd name="connsiteX7" fmla="*/ 131742 w 1290905"/>
                  <a:gd name="connsiteY7" fmla="*/ 3742284 h 3886411"/>
                  <a:gd name="connsiteX8" fmla="*/ 122218 w 1290905"/>
                  <a:gd name="connsiteY8" fmla="*/ 443423 h 3886411"/>
                  <a:gd name="connsiteX9" fmla="*/ 9315 w 1290905"/>
                  <a:gd name="connsiteY9" fmla="*/ 88948 h 3886411"/>
                  <a:gd name="connsiteX0" fmla="*/ 10712 w 1290905"/>
                  <a:gd name="connsiteY0" fmla="*/ 86789 h 3886411"/>
                  <a:gd name="connsiteX1" fmla="*/ 556994 w 1290905"/>
                  <a:gd name="connsiteY1" fmla="*/ 278922 h 3886411"/>
                  <a:gd name="connsiteX2" fmla="*/ 1290601 w 1290905"/>
                  <a:gd name="connsiteY2" fmla="*/ 185214 h 3886411"/>
                  <a:gd name="connsiteX3" fmla="*/ 1290600 w 1290905"/>
                  <a:gd name="connsiteY3" fmla="*/ 3741903 h 3886411"/>
                  <a:gd name="connsiteX4" fmla="*/ 712568 w 1290905"/>
                  <a:gd name="connsiteY4" fmla="*/ 3886411 h 3886411"/>
                  <a:gd name="connsiteX5" fmla="*/ 134536 w 1290905"/>
                  <a:gd name="connsiteY5" fmla="*/ 3741903 h 3886411"/>
                  <a:gd name="connsiteX6" fmla="*/ 125646 w 1290905"/>
                  <a:gd name="connsiteY6" fmla="*/ 433644 h 3886411"/>
                  <a:gd name="connsiteX7" fmla="*/ 10712 w 1290905"/>
                  <a:gd name="connsiteY7" fmla="*/ 86789 h 3886411"/>
                  <a:gd name="connsiteX0" fmla="*/ 171 w 1290905"/>
                  <a:gd name="connsiteY0" fmla="*/ 94155 h 3886411"/>
                  <a:gd name="connsiteX1" fmla="*/ 607794 w 1290905"/>
                  <a:gd name="connsiteY1" fmla="*/ 5781 h 3886411"/>
                  <a:gd name="connsiteX2" fmla="*/ 1290601 w 1290905"/>
                  <a:gd name="connsiteY2" fmla="*/ 185214 h 3886411"/>
                  <a:gd name="connsiteX3" fmla="*/ 553819 w 1290905"/>
                  <a:gd name="connsiteY3" fmla="*/ 272572 h 3886411"/>
                  <a:gd name="connsiteX4" fmla="*/ 171 w 1290905"/>
                  <a:gd name="connsiteY4" fmla="*/ 94155 h 3886411"/>
                  <a:gd name="connsiteX0" fmla="*/ 1287425 w 1290905"/>
                  <a:gd name="connsiteY0" fmla="*/ 185214 h 3886411"/>
                  <a:gd name="connsiteX1" fmla="*/ 560168 w 1290905"/>
                  <a:gd name="connsiteY1" fmla="*/ 275747 h 3886411"/>
                  <a:gd name="connsiteX2" fmla="*/ 12489 w 1290905"/>
                  <a:gd name="connsiteY2" fmla="*/ 90980 h 3886411"/>
                  <a:gd name="connsiteX3" fmla="*/ 614143 w 1290905"/>
                  <a:gd name="connsiteY3" fmla="*/ 2606 h 3886411"/>
                  <a:gd name="connsiteX4" fmla="*/ 1290600 w 1290905"/>
                  <a:gd name="connsiteY4" fmla="*/ 185214 h 3886411"/>
                  <a:gd name="connsiteX5" fmla="*/ 1290600 w 1290905"/>
                  <a:gd name="connsiteY5" fmla="*/ 3741903 h 3886411"/>
                  <a:gd name="connsiteX6" fmla="*/ 712568 w 1290905"/>
                  <a:gd name="connsiteY6" fmla="*/ 3886411 h 3886411"/>
                  <a:gd name="connsiteX7" fmla="*/ 131742 w 1290905"/>
                  <a:gd name="connsiteY7" fmla="*/ 3742284 h 3886411"/>
                  <a:gd name="connsiteX8" fmla="*/ 122218 w 1290905"/>
                  <a:gd name="connsiteY8" fmla="*/ 443423 h 3886411"/>
                  <a:gd name="connsiteX9" fmla="*/ 44240 w 1290905"/>
                  <a:gd name="connsiteY9" fmla="*/ 88948 h 3886411"/>
                  <a:gd name="connsiteX0" fmla="*/ 45847 w 1326040"/>
                  <a:gd name="connsiteY0" fmla="*/ 86789 h 3886411"/>
                  <a:gd name="connsiteX1" fmla="*/ 592129 w 1326040"/>
                  <a:gd name="connsiteY1" fmla="*/ 278922 h 3886411"/>
                  <a:gd name="connsiteX2" fmla="*/ 1325736 w 1326040"/>
                  <a:gd name="connsiteY2" fmla="*/ 185214 h 3886411"/>
                  <a:gd name="connsiteX3" fmla="*/ 1325735 w 1326040"/>
                  <a:gd name="connsiteY3" fmla="*/ 3741903 h 3886411"/>
                  <a:gd name="connsiteX4" fmla="*/ 747703 w 1326040"/>
                  <a:gd name="connsiteY4" fmla="*/ 3886411 h 3886411"/>
                  <a:gd name="connsiteX5" fmla="*/ 169671 w 1326040"/>
                  <a:gd name="connsiteY5" fmla="*/ 3741903 h 3886411"/>
                  <a:gd name="connsiteX6" fmla="*/ 160781 w 1326040"/>
                  <a:gd name="connsiteY6" fmla="*/ 433644 h 3886411"/>
                  <a:gd name="connsiteX7" fmla="*/ 45847 w 1326040"/>
                  <a:gd name="connsiteY7" fmla="*/ 86789 h 3886411"/>
                  <a:gd name="connsiteX0" fmla="*/ 35306 w 1326040"/>
                  <a:gd name="connsiteY0" fmla="*/ 94155 h 3886411"/>
                  <a:gd name="connsiteX1" fmla="*/ 642929 w 1326040"/>
                  <a:gd name="connsiteY1" fmla="*/ 5781 h 3886411"/>
                  <a:gd name="connsiteX2" fmla="*/ 1325736 w 1326040"/>
                  <a:gd name="connsiteY2" fmla="*/ 185214 h 3886411"/>
                  <a:gd name="connsiteX3" fmla="*/ 588954 w 1326040"/>
                  <a:gd name="connsiteY3" fmla="*/ 272572 h 3886411"/>
                  <a:gd name="connsiteX4" fmla="*/ 35306 w 1326040"/>
                  <a:gd name="connsiteY4" fmla="*/ 94155 h 3886411"/>
                  <a:gd name="connsiteX0" fmla="*/ 1322560 w 1326040"/>
                  <a:gd name="connsiteY0" fmla="*/ 185214 h 3886411"/>
                  <a:gd name="connsiteX1" fmla="*/ 595303 w 1326040"/>
                  <a:gd name="connsiteY1" fmla="*/ 275747 h 3886411"/>
                  <a:gd name="connsiteX2" fmla="*/ 47624 w 1326040"/>
                  <a:gd name="connsiteY2" fmla="*/ 90980 h 3886411"/>
                  <a:gd name="connsiteX3" fmla="*/ 649278 w 1326040"/>
                  <a:gd name="connsiteY3" fmla="*/ 2606 h 3886411"/>
                  <a:gd name="connsiteX4" fmla="*/ 1325735 w 1326040"/>
                  <a:gd name="connsiteY4" fmla="*/ 185214 h 3886411"/>
                  <a:gd name="connsiteX5" fmla="*/ 1325735 w 1326040"/>
                  <a:gd name="connsiteY5" fmla="*/ 3741903 h 3886411"/>
                  <a:gd name="connsiteX6" fmla="*/ 747703 w 1326040"/>
                  <a:gd name="connsiteY6" fmla="*/ 3886411 h 3886411"/>
                  <a:gd name="connsiteX7" fmla="*/ 166877 w 1326040"/>
                  <a:gd name="connsiteY7" fmla="*/ 3742284 h 3886411"/>
                  <a:gd name="connsiteX8" fmla="*/ 157353 w 1326040"/>
                  <a:gd name="connsiteY8" fmla="*/ 443423 h 3886411"/>
                  <a:gd name="connsiteX9" fmla="*/ 0 w 1326040"/>
                  <a:gd name="connsiteY9" fmla="*/ 117523 h 3886411"/>
                  <a:gd name="connsiteX0" fmla="*/ 45847 w 1326040"/>
                  <a:gd name="connsiteY0" fmla="*/ 88755 h 3888377"/>
                  <a:gd name="connsiteX1" fmla="*/ 592129 w 1326040"/>
                  <a:gd name="connsiteY1" fmla="*/ 280888 h 3888377"/>
                  <a:gd name="connsiteX2" fmla="*/ 1325736 w 1326040"/>
                  <a:gd name="connsiteY2" fmla="*/ 187180 h 3888377"/>
                  <a:gd name="connsiteX3" fmla="*/ 1325735 w 1326040"/>
                  <a:gd name="connsiteY3" fmla="*/ 3743869 h 3888377"/>
                  <a:gd name="connsiteX4" fmla="*/ 747703 w 1326040"/>
                  <a:gd name="connsiteY4" fmla="*/ 3888377 h 3888377"/>
                  <a:gd name="connsiteX5" fmla="*/ 169671 w 1326040"/>
                  <a:gd name="connsiteY5" fmla="*/ 3743869 h 3888377"/>
                  <a:gd name="connsiteX6" fmla="*/ 160781 w 1326040"/>
                  <a:gd name="connsiteY6" fmla="*/ 435610 h 3888377"/>
                  <a:gd name="connsiteX7" fmla="*/ 45847 w 1326040"/>
                  <a:gd name="connsiteY7" fmla="*/ 88755 h 3888377"/>
                  <a:gd name="connsiteX0" fmla="*/ 35306 w 1326040"/>
                  <a:gd name="connsiteY0" fmla="*/ 96121 h 3888377"/>
                  <a:gd name="connsiteX1" fmla="*/ 642929 w 1326040"/>
                  <a:gd name="connsiteY1" fmla="*/ 7747 h 3888377"/>
                  <a:gd name="connsiteX2" fmla="*/ 1325736 w 1326040"/>
                  <a:gd name="connsiteY2" fmla="*/ 187180 h 3888377"/>
                  <a:gd name="connsiteX3" fmla="*/ 588954 w 1326040"/>
                  <a:gd name="connsiteY3" fmla="*/ 274538 h 3888377"/>
                  <a:gd name="connsiteX4" fmla="*/ 35306 w 1326040"/>
                  <a:gd name="connsiteY4" fmla="*/ 96121 h 3888377"/>
                  <a:gd name="connsiteX0" fmla="*/ 1322560 w 1326040"/>
                  <a:gd name="connsiteY0" fmla="*/ 187180 h 3888377"/>
                  <a:gd name="connsiteX1" fmla="*/ 595303 w 1326040"/>
                  <a:gd name="connsiteY1" fmla="*/ 277713 h 3888377"/>
                  <a:gd name="connsiteX2" fmla="*/ 47624 w 1326040"/>
                  <a:gd name="connsiteY2" fmla="*/ 92946 h 3888377"/>
                  <a:gd name="connsiteX3" fmla="*/ 649278 w 1326040"/>
                  <a:gd name="connsiteY3" fmla="*/ 4572 h 3888377"/>
                  <a:gd name="connsiteX4" fmla="*/ 1325735 w 1326040"/>
                  <a:gd name="connsiteY4" fmla="*/ 187180 h 3888377"/>
                  <a:gd name="connsiteX5" fmla="*/ 1325735 w 1326040"/>
                  <a:gd name="connsiteY5" fmla="*/ 3743869 h 3888377"/>
                  <a:gd name="connsiteX6" fmla="*/ 747703 w 1326040"/>
                  <a:gd name="connsiteY6" fmla="*/ 3888377 h 3888377"/>
                  <a:gd name="connsiteX7" fmla="*/ 166877 w 1326040"/>
                  <a:gd name="connsiteY7" fmla="*/ 3744250 h 3888377"/>
                  <a:gd name="connsiteX8" fmla="*/ 157353 w 1326040"/>
                  <a:gd name="connsiteY8" fmla="*/ 445389 h 3888377"/>
                  <a:gd name="connsiteX9" fmla="*/ 0 w 1326040"/>
                  <a:gd name="connsiteY9" fmla="*/ 119489 h 3888377"/>
                  <a:gd name="connsiteX0" fmla="*/ 45847 w 1326040"/>
                  <a:gd name="connsiteY0" fmla="*/ 90121 h 3889743"/>
                  <a:gd name="connsiteX1" fmla="*/ 592129 w 1326040"/>
                  <a:gd name="connsiteY1" fmla="*/ 282254 h 3889743"/>
                  <a:gd name="connsiteX2" fmla="*/ 1325736 w 1326040"/>
                  <a:gd name="connsiteY2" fmla="*/ 188546 h 3889743"/>
                  <a:gd name="connsiteX3" fmla="*/ 1325735 w 1326040"/>
                  <a:gd name="connsiteY3" fmla="*/ 3745235 h 3889743"/>
                  <a:gd name="connsiteX4" fmla="*/ 747703 w 1326040"/>
                  <a:gd name="connsiteY4" fmla="*/ 3889743 h 3889743"/>
                  <a:gd name="connsiteX5" fmla="*/ 169671 w 1326040"/>
                  <a:gd name="connsiteY5" fmla="*/ 3745235 h 3889743"/>
                  <a:gd name="connsiteX6" fmla="*/ 160781 w 1326040"/>
                  <a:gd name="connsiteY6" fmla="*/ 436976 h 3889743"/>
                  <a:gd name="connsiteX7" fmla="*/ 45847 w 1326040"/>
                  <a:gd name="connsiteY7" fmla="*/ 90121 h 3889743"/>
                  <a:gd name="connsiteX0" fmla="*/ 35306 w 1326040"/>
                  <a:gd name="connsiteY0" fmla="*/ 97487 h 3889743"/>
                  <a:gd name="connsiteX1" fmla="*/ 642929 w 1326040"/>
                  <a:gd name="connsiteY1" fmla="*/ 9113 h 3889743"/>
                  <a:gd name="connsiteX2" fmla="*/ 1325736 w 1326040"/>
                  <a:gd name="connsiteY2" fmla="*/ 188546 h 3889743"/>
                  <a:gd name="connsiteX3" fmla="*/ 588954 w 1326040"/>
                  <a:gd name="connsiteY3" fmla="*/ 275904 h 3889743"/>
                  <a:gd name="connsiteX4" fmla="*/ 35306 w 1326040"/>
                  <a:gd name="connsiteY4" fmla="*/ 97487 h 3889743"/>
                  <a:gd name="connsiteX0" fmla="*/ 1322560 w 1326040"/>
                  <a:gd name="connsiteY0" fmla="*/ 188546 h 3889743"/>
                  <a:gd name="connsiteX1" fmla="*/ 595303 w 1326040"/>
                  <a:gd name="connsiteY1" fmla="*/ 279079 h 3889743"/>
                  <a:gd name="connsiteX2" fmla="*/ 47624 w 1326040"/>
                  <a:gd name="connsiteY2" fmla="*/ 94312 h 3889743"/>
                  <a:gd name="connsiteX3" fmla="*/ 649278 w 1326040"/>
                  <a:gd name="connsiteY3" fmla="*/ 5938 h 3889743"/>
                  <a:gd name="connsiteX4" fmla="*/ 1325735 w 1326040"/>
                  <a:gd name="connsiteY4" fmla="*/ 188546 h 3889743"/>
                  <a:gd name="connsiteX5" fmla="*/ 1325735 w 1326040"/>
                  <a:gd name="connsiteY5" fmla="*/ 3745235 h 3889743"/>
                  <a:gd name="connsiteX6" fmla="*/ 747703 w 1326040"/>
                  <a:gd name="connsiteY6" fmla="*/ 3889743 h 3889743"/>
                  <a:gd name="connsiteX7" fmla="*/ 166877 w 1326040"/>
                  <a:gd name="connsiteY7" fmla="*/ 3745616 h 3889743"/>
                  <a:gd name="connsiteX8" fmla="*/ 157353 w 1326040"/>
                  <a:gd name="connsiteY8" fmla="*/ 446755 h 3889743"/>
                  <a:gd name="connsiteX9" fmla="*/ 0 w 1326040"/>
                  <a:gd name="connsiteY9" fmla="*/ 120855 h 3889743"/>
                  <a:gd name="connsiteX0" fmla="*/ 45847 w 1326040"/>
                  <a:gd name="connsiteY0" fmla="*/ 88903 h 3888525"/>
                  <a:gd name="connsiteX1" fmla="*/ 592129 w 1326040"/>
                  <a:gd name="connsiteY1" fmla="*/ 281036 h 3888525"/>
                  <a:gd name="connsiteX2" fmla="*/ 1325736 w 1326040"/>
                  <a:gd name="connsiteY2" fmla="*/ 187328 h 3888525"/>
                  <a:gd name="connsiteX3" fmla="*/ 1325735 w 1326040"/>
                  <a:gd name="connsiteY3" fmla="*/ 3744017 h 3888525"/>
                  <a:gd name="connsiteX4" fmla="*/ 747703 w 1326040"/>
                  <a:gd name="connsiteY4" fmla="*/ 3888525 h 3888525"/>
                  <a:gd name="connsiteX5" fmla="*/ 169671 w 1326040"/>
                  <a:gd name="connsiteY5" fmla="*/ 3744017 h 3888525"/>
                  <a:gd name="connsiteX6" fmla="*/ 160781 w 1326040"/>
                  <a:gd name="connsiteY6" fmla="*/ 435758 h 3888525"/>
                  <a:gd name="connsiteX7" fmla="*/ 45847 w 1326040"/>
                  <a:gd name="connsiteY7" fmla="*/ 88903 h 3888525"/>
                  <a:gd name="connsiteX0" fmla="*/ 35306 w 1326040"/>
                  <a:gd name="connsiteY0" fmla="*/ 96269 h 3888525"/>
                  <a:gd name="connsiteX1" fmla="*/ 642929 w 1326040"/>
                  <a:gd name="connsiteY1" fmla="*/ 7895 h 3888525"/>
                  <a:gd name="connsiteX2" fmla="*/ 1325736 w 1326040"/>
                  <a:gd name="connsiteY2" fmla="*/ 187328 h 3888525"/>
                  <a:gd name="connsiteX3" fmla="*/ 588954 w 1326040"/>
                  <a:gd name="connsiteY3" fmla="*/ 274686 h 3888525"/>
                  <a:gd name="connsiteX4" fmla="*/ 35306 w 1326040"/>
                  <a:gd name="connsiteY4" fmla="*/ 96269 h 3888525"/>
                  <a:gd name="connsiteX0" fmla="*/ 1322560 w 1326040"/>
                  <a:gd name="connsiteY0" fmla="*/ 187328 h 3888525"/>
                  <a:gd name="connsiteX1" fmla="*/ 595303 w 1326040"/>
                  <a:gd name="connsiteY1" fmla="*/ 277861 h 3888525"/>
                  <a:gd name="connsiteX2" fmla="*/ 69849 w 1326040"/>
                  <a:gd name="connsiteY2" fmla="*/ 99444 h 3888525"/>
                  <a:gd name="connsiteX3" fmla="*/ 649278 w 1326040"/>
                  <a:gd name="connsiteY3" fmla="*/ 4720 h 3888525"/>
                  <a:gd name="connsiteX4" fmla="*/ 1325735 w 1326040"/>
                  <a:gd name="connsiteY4" fmla="*/ 187328 h 3888525"/>
                  <a:gd name="connsiteX5" fmla="*/ 1325735 w 1326040"/>
                  <a:gd name="connsiteY5" fmla="*/ 3744017 h 3888525"/>
                  <a:gd name="connsiteX6" fmla="*/ 747703 w 1326040"/>
                  <a:gd name="connsiteY6" fmla="*/ 3888525 h 3888525"/>
                  <a:gd name="connsiteX7" fmla="*/ 166877 w 1326040"/>
                  <a:gd name="connsiteY7" fmla="*/ 3744398 h 3888525"/>
                  <a:gd name="connsiteX8" fmla="*/ 157353 w 1326040"/>
                  <a:gd name="connsiteY8" fmla="*/ 445537 h 3888525"/>
                  <a:gd name="connsiteX9" fmla="*/ 0 w 1326040"/>
                  <a:gd name="connsiteY9" fmla="*/ 119637 h 3888525"/>
                  <a:gd name="connsiteX0" fmla="*/ 118872 w 1326040"/>
                  <a:gd name="connsiteY0" fmla="*/ 85728 h 3888525"/>
                  <a:gd name="connsiteX1" fmla="*/ 592129 w 1326040"/>
                  <a:gd name="connsiteY1" fmla="*/ 281036 h 3888525"/>
                  <a:gd name="connsiteX2" fmla="*/ 1325736 w 1326040"/>
                  <a:gd name="connsiteY2" fmla="*/ 187328 h 3888525"/>
                  <a:gd name="connsiteX3" fmla="*/ 1325735 w 1326040"/>
                  <a:gd name="connsiteY3" fmla="*/ 3744017 h 3888525"/>
                  <a:gd name="connsiteX4" fmla="*/ 747703 w 1326040"/>
                  <a:gd name="connsiteY4" fmla="*/ 3888525 h 3888525"/>
                  <a:gd name="connsiteX5" fmla="*/ 169671 w 1326040"/>
                  <a:gd name="connsiteY5" fmla="*/ 3744017 h 3888525"/>
                  <a:gd name="connsiteX6" fmla="*/ 160781 w 1326040"/>
                  <a:gd name="connsiteY6" fmla="*/ 435758 h 3888525"/>
                  <a:gd name="connsiteX7" fmla="*/ 118872 w 1326040"/>
                  <a:gd name="connsiteY7" fmla="*/ 85728 h 3888525"/>
                  <a:gd name="connsiteX0" fmla="*/ 35306 w 1326040"/>
                  <a:gd name="connsiteY0" fmla="*/ 96269 h 3888525"/>
                  <a:gd name="connsiteX1" fmla="*/ 642929 w 1326040"/>
                  <a:gd name="connsiteY1" fmla="*/ 7895 h 3888525"/>
                  <a:gd name="connsiteX2" fmla="*/ 1325736 w 1326040"/>
                  <a:gd name="connsiteY2" fmla="*/ 187328 h 3888525"/>
                  <a:gd name="connsiteX3" fmla="*/ 588954 w 1326040"/>
                  <a:gd name="connsiteY3" fmla="*/ 274686 h 3888525"/>
                  <a:gd name="connsiteX4" fmla="*/ 35306 w 1326040"/>
                  <a:gd name="connsiteY4" fmla="*/ 96269 h 3888525"/>
                  <a:gd name="connsiteX0" fmla="*/ 1322560 w 1326040"/>
                  <a:gd name="connsiteY0" fmla="*/ 187328 h 3888525"/>
                  <a:gd name="connsiteX1" fmla="*/ 595303 w 1326040"/>
                  <a:gd name="connsiteY1" fmla="*/ 277861 h 3888525"/>
                  <a:gd name="connsiteX2" fmla="*/ 69849 w 1326040"/>
                  <a:gd name="connsiteY2" fmla="*/ 99444 h 3888525"/>
                  <a:gd name="connsiteX3" fmla="*/ 649278 w 1326040"/>
                  <a:gd name="connsiteY3" fmla="*/ 4720 h 3888525"/>
                  <a:gd name="connsiteX4" fmla="*/ 1325735 w 1326040"/>
                  <a:gd name="connsiteY4" fmla="*/ 187328 h 3888525"/>
                  <a:gd name="connsiteX5" fmla="*/ 1325735 w 1326040"/>
                  <a:gd name="connsiteY5" fmla="*/ 3744017 h 3888525"/>
                  <a:gd name="connsiteX6" fmla="*/ 747703 w 1326040"/>
                  <a:gd name="connsiteY6" fmla="*/ 3888525 h 3888525"/>
                  <a:gd name="connsiteX7" fmla="*/ 166877 w 1326040"/>
                  <a:gd name="connsiteY7" fmla="*/ 3744398 h 3888525"/>
                  <a:gd name="connsiteX8" fmla="*/ 157353 w 1326040"/>
                  <a:gd name="connsiteY8" fmla="*/ 445537 h 3888525"/>
                  <a:gd name="connsiteX9" fmla="*/ 0 w 1326040"/>
                  <a:gd name="connsiteY9" fmla="*/ 119637 h 3888525"/>
                  <a:gd name="connsiteX0" fmla="*/ 118872 w 1326040"/>
                  <a:gd name="connsiteY0" fmla="*/ 85728 h 3888525"/>
                  <a:gd name="connsiteX1" fmla="*/ 592129 w 1326040"/>
                  <a:gd name="connsiteY1" fmla="*/ 281036 h 3888525"/>
                  <a:gd name="connsiteX2" fmla="*/ 1325736 w 1326040"/>
                  <a:gd name="connsiteY2" fmla="*/ 187328 h 3888525"/>
                  <a:gd name="connsiteX3" fmla="*/ 1325735 w 1326040"/>
                  <a:gd name="connsiteY3" fmla="*/ 3744017 h 3888525"/>
                  <a:gd name="connsiteX4" fmla="*/ 747703 w 1326040"/>
                  <a:gd name="connsiteY4" fmla="*/ 3888525 h 3888525"/>
                  <a:gd name="connsiteX5" fmla="*/ 169671 w 1326040"/>
                  <a:gd name="connsiteY5" fmla="*/ 3744017 h 3888525"/>
                  <a:gd name="connsiteX6" fmla="*/ 160781 w 1326040"/>
                  <a:gd name="connsiteY6" fmla="*/ 435758 h 3888525"/>
                  <a:gd name="connsiteX7" fmla="*/ 118872 w 1326040"/>
                  <a:gd name="connsiteY7" fmla="*/ 85728 h 3888525"/>
                  <a:gd name="connsiteX0" fmla="*/ 35306 w 1326040"/>
                  <a:gd name="connsiteY0" fmla="*/ 96269 h 3888525"/>
                  <a:gd name="connsiteX1" fmla="*/ 642929 w 1326040"/>
                  <a:gd name="connsiteY1" fmla="*/ 7895 h 3888525"/>
                  <a:gd name="connsiteX2" fmla="*/ 1325736 w 1326040"/>
                  <a:gd name="connsiteY2" fmla="*/ 187328 h 3888525"/>
                  <a:gd name="connsiteX3" fmla="*/ 588954 w 1326040"/>
                  <a:gd name="connsiteY3" fmla="*/ 274686 h 3888525"/>
                  <a:gd name="connsiteX4" fmla="*/ 35306 w 1326040"/>
                  <a:gd name="connsiteY4" fmla="*/ 96269 h 3888525"/>
                  <a:gd name="connsiteX0" fmla="*/ 1322560 w 1326040"/>
                  <a:gd name="connsiteY0" fmla="*/ 187328 h 3888525"/>
                  <a:gd name="connsiteX1" fmla="*/ 595303 w 1326040"/>
                  <a:gd name="connsiteY1" fmla="*/ 277861 h 3888525"/>
                  <a:gd name="connsiteX2" fmla="*/ 69849 w 1326040"/>
                  <a:gd name="connsiteY2" fmla="*/ 99444 h 3888525"/>
                  <a:gd name="connsiteX3" fmla="*/ 649278 w 1326040"/>
                  <a:gd name="connsiteY3" fmla="*/ 4720 h 3888525"/>
                  <a:gd name="connsiteX4" fmla="*/ 1325735 w 1326040"/>
                  <a:gd name="connsiteY4" fmla="*/ 187328 h 3888525"/>
                  <a:gd name="connsiteX5" fmla="*/ 1325735 w 1326040"/>
                  <a:gd name="connsiteY5" fmla="*/ 3744017 h 3888525"/>
                  <a:gd name="connsiteX6" fmla="*/ 747703 w 1326040"/>
                  <a:gd name="connsiteY6" fmla="*/ 3888525 h 3888525"/>
                  <a:gd name="connsiteX7" fmla="*/ 166877 w 1326040"/>
                  <a:gd name="connsiteY7" fmla="*/ 3744398 h 3888525"/>
                  <a:gd name="connsiteX8" fmla="*/ 157353 w 1326040"/>
                  <a:gd name="connsiteY8" fmla="*/ 445537 h 3888525"/>
                  <a:gd name="connsiteX9" fmla="*/ 0 w 1326040"/>
                  <a:gd name="connsiteY9" fmla="*/ 119637 h 3888525"/>
                  <a:gd name="connsiteX0" fmla="*/ 118872 w 1326040"/>
                  <a:gd name="connsiteY0" fmla="*/ 85200 h 3887997"/>
                  <a:gd name="connsiteX1" fmla="*/ 592129 w 1326040"/>
                  <a:gd name="connsiteY1" fmla="*/ 280508 h 3887997"/>
                  <a:gd name="connsiteX2" fmla="*/ 1325736 w 1326040"/>
                  <a:gd name="connsiteY2" fmla="*/ 186800 h 3887997"/>
                  <a:gd name="connsiteX3" fmla="*/ 1325735 w 1326040"/>
                  <a:gd name="connsiteY3" fmla="*/ 3743489 h 3887997"/>
                  <a:gd name="connsiteX4" fmla="*/ 747703 w 1326040"/>
                  <a:gd name="connsiteY4" fmla="*/ 3887997 h 3887997"/>
                  <a:gd name="connsiteX5" fmla="*/ 169671 w 1326040"/>
                  <a:gd name="connsiteY5" fmla="*/ 3743489 h 3887997"/>
                  <a:gd name="connsiteX6" fmla="*/ 160781 w 1326040"/>
                  <a:gd name="connsiteY6" fmla="*/ 435230 h 3887997"/>
                  <a:gd name="connsiteX7" fmla="*/ 118872 w 1326040"/>
                  <a:gd name="connsiteY7" fmla="*/ 85200 h 3887997"/>
                  <a:gd name="connsiteX0" fmla="*/ 35306 w 1326040"/>
                  <a:gd name="connsiteY0" fmla="*/ 95741 h 3887997"/>
                  <a:gd name="connsiteX1" fmla="*/ 642929 w 1326040"/>
                  <a:gd name="connsiteY1" fmla="*/ 7367 h 3887997"/>
                  <a:gd name="connsiteX2" fmla="*/ 1325736 w 1326040"/>
                  <a:gd name="connsiteY2" fmla="*/ 186800 h 3887997"/>
                  <a:gd name="connsiteX3" fmla="*/ 588954 w 1326040"/>
                  <a:gd name="connsiteY3" fmla="*/ 274158 h 3887997"/>
                  <a:gd name="connsiteX4" fmla="*/ 35306 w 1326040"/>
                  <a:gd name="connsiteY4" fmla="*/ 95741 h 3887997"/>
                  <a:gd name="connsiteX0" fmla="*/ 1322560 w 1326040"/>
                  <a:gd name="connsiteY0" fmla="*/ 186800 h 3887997"/>
                  <a:gd name="connsiteX1" fmla="*/ 595303 w 1326040"/>
                  <a:gd name="connsiteY1" fmla="*/ 277333 h 3887997"/>
                  <a:gd name="connsiteX2" fmla="*/ 38099 w 1326040"/>
                  <a:gd name="connsiteY2" fmla="*/ 102091 h 3887997"/>
                  <a:gd name="connsiteX3" fmla="*/ 649278 w 1326040"/>
                  <a:gd name="connsiteY3" fmla="*/ 4192 h 3887997"/>
                  <a:gd name="connsiteX4" fmla="*/ 1325735 w 1326040"/>
                  <a:gd name="connsiteY4" fmla="*/ 186800 h 3887997"/>
                  <a:gd name="connsiteX5" fmla="*/ 1325735 w 1326040"/>
                  <a:gd name="connsiteY5" fmla="*/ 3743489 h 3887997"/>
                  <a:gd name="connsiteX6" fmla="*/ 747703 w 1326040"/>
                  <a:gd name="connsiteY6" fmla="*/ 3887997 h 3887997"/>
                  <a:gd name="connsiteX7" fmla="*/ 166877 w 1326040"/>
                  <a:gd name="connsiteY7" fmla="*/ 3743870 h 3887997"/>
                  <a:gd name="connsiteX8" fmla="*/ 157353 w 1326040"/>
                  <a:gd name="connsiteY8" fmla="*/ 445009 h 3887997"/>
                  <a:gd name="connsiteX9" fmla="*/ 0 w 1326040"/>
                  <a:gd name="connsiteY9" fmla="*/ 119109 h 3887997"/>
                  <a:gd name="connsiteX0" fmla="*/ 36322 w 1326040"/>
                  <a:gd name="connsiteY0" fmla="*/ 97900 h 3887997"/>
                  <a:gd name="connsiteX1" fmla="*/ 592129 w 1326040"/>
                  <a:gd name="connsiteY1" fmla="*/ 280508 h 3887997"/>
                  <a:gd name="connsiteX2" fmla="*/ 1325736 w 1326040"/>
                  <a:gd name="connsiteY2" fmla="*/ 186800 h 3887997"/>
                  <a:gd name="connsiteX3" fmla="*/ 1325735 w 1326040"/>
                  <a:gd name="connsiteY3" fmla="*/ 3743489 h 3887997"/>
                  <a:gd name="connsiteX4" fmla="*/ 747703 w 1326040"/>
                  <a:gd name="connsiteY4" fmla="*/ 3887997 h 3887997"/>
                  <a:gd name="connsiteX5" fmla="*/ 169671 w 1326040"/>
                  <a:gd name="connsiteY5" fmla="*/ 3743489 h 3887997"/>
                  <a:gd name="connsiteX6" fmla="*/ 160781 w 1326040"/>
                  <a:gd name="connsiteY6" fmla="*/ 435230 h 3887997"/>
                  <a:gd name="connsiteX7" fmla="*/ 36322 w 1326040"/>
                  <a:gd name="connsiteY7" fmla="*/ 97900 h 3887997"/>
                  <a:gd name="connsiteX0" fmla="*/ 35306 w 1326040"/>
                  <a:gd name="connsiteY0" fmla="*/ 95741 h 3887997"/>
                  <a:gd name="connsiteX1" fmla="*/ 642929 w 1326040"/>
                  <a:gd name="connsiteY1" fmla="*/ 7367 h 3887997"/>
                  <a:gd name="connsiteX2" fmla="*/ 1325736 w 1326040"/>
                  <a:gd name="connsiteY2" fmla="*/ 186800 h 3887997"/>
                  <a:gd name="connsiteX3" fmla="*/ 588954 w 1326040"/>
                  <a:gd name="connsiteY3" fmla="*/ 274158 h 3887997"/>
                  <a:gd name="connsiteX4" fmla="*/ 35306 w 1326040"/>
                  <a:gd name="connsiteY4" fmla="*/ 95741 h 3887997"/>
                  <a:gd name="connsiteX0" fmla="*/ 1322560 w 1326040"/>
                  <a:gd name="connsiteY0" fmla="*/ 186800 h 3887997"/>
                  <a:gd name="connsiteX1" fmla="*/ 595303 w 1326040"/>
                  <a:gd name="connsiteY1" fmla="*/ 277333 h 3887997"/>
                  <a:gd name="connsiteX2" fmla="*/ 38099 w 1326040"/>
                  <a:gd name="connsiteY2" fmla="*/ 102091 h 3887997"/>
                  <a:gd name="connsiteX3" fmla="*/ 649278 w 1326040"/>
                  <a:gd name="connsiteY3" fmla="*/ 4192 h 3887997"/>
                  <a:gd name="connsiteX4" fmla="*/ 1325735 w 1326040"/>
                  <a:gd name="connsiteY4" fmla="*/ 186800 h 3887997"/>
                  <a:gd name="connsiteX5" fmla="*/ 1325735 w 1326040"/>
                  <a:gd name="connsiteY5" fmla="*/ 3743489 h 3887997"/>
                  <a:gd name="connsiteX6" fmla="*/ 747703 w 1326040"/>
                  <a:gd name="connsiteY6" fmla="*/ 3887997 h 3887997"/>
                  <a:gd name="connsiteX7" fmla="*/ 166877 w 1326040"/>
                  <a:gd name="connsiteY7" fmla="*/ 3743870 h 3887997"/>
                  <a:gd name="connsiteX8" fmla="*/ 157353 w 1326040"/>
                  <a:gd name="connsiteY8" fmla="*/ 445009 h 3887997"/>
                  <a:gd name="connsiteX9" fmla="*/ 0 w 1326040"/>
                  <a:gd name="connsiteY9" fmla="*/ 119109 h 3887997"/>
                  <a:gd name="connsiteX0" fmla="*/ 36322 w 1326040"/>
                  <a:gd name="connsiteY0" fmla="*/ 100344 h 3890441"/>
                  <a:gd name="connsiteX1" fmla="*/ 592129 w 1326040"/>
                  <a:gd name="connsiteY1" fmla="*/ 282952 h 3890441"/>
                  <a:gd name="connsiteX2" fmla="*/ 1325736 w 1326040"/>
                  <a:gd name="connsiteY2" fmla="*/ 189244 h 3890441"/>
                  <a:gd name="connsiteX3" fmla="*/ 1325735 w 1326040"/>
                  <a:gd name="connsiteY3" fmla="*/ 3745933 h 3890441"/>
                  <a:gd name="connsiteX4" fmla="*/ 747703 w 1326040"/>
                  <a:gd name="connsiteY4" fmla="*/ 3890441 h 3890441"/>
                  <a:gd name="connsiteX5" fmla="*/ 169671 w 1326040"/>
                  <a:gd name="connsiteY5" fmla="*/ 3745933 h 3890441"/>
                  <a:gd name="connsiteX6" fmla="*/ 160781 w 1326040"/>
                  <a:gd name="connsiteY6" fmla="*/ 437674 h 3890441"/>
                  <a:gd name="connsiteX7" fmla="*/ 36322 w 1326040"/>
                  <a:gd name="connsiteY7" fmla="*/ 100344 h 3890441"/>
                  <a:gd name="connsiteX0" fmla="*/ 35306 w 1326040"/>
                  <a:gd name="connsiteY0" fmla="*/ 98185 h 3890441"/>
                  <a:gd name="connsiteX1" fmla="*/ 642929 w 1326040"/>
                  <a:gd name="connsiteY1" fmla="*/ 9811 h 3890441"/>
                  <a:gd name="connsiteX2" fmla="*/ 1325736 w 1326040"/>
                  <a:gd name="connsiteY2" fmla="*/ 189244 h 3890441"/>
                  <a:gd name="connsiteX3" fmla="*/ 588954 w 1326040"/>
                  <a:gd name="connsiteY3" fmla="*/ 276602 h 3890441"/>
                  <a:gd name="connsiteX4" fmla="*/ 35306 w 1326040"/>
                  <a:gd name="connsiteY4" fmla="*/ 98185 h 3890441"/>
                  <a:gd name="connsiteX0" fmla="*/ 1322560 w 1326040"/>
                  <a:gd name="connsiteY0" fmla="*/ 189244 h 3890441"/>
                  <a:gd name="connsiteX1" fmla="*/ 595303 w 1326040"/>
                  <a:gd name="connsiteY1" fmla="*/ 279777 h 3890441"/>
                  <a:gd name="connsiteX2" fmla="*/ 41274 w 1326040"/>
                  <a:gd name="connsiteY2" fmla="*/ 91835 h 3890441"/>
                  <a:gd name="connsiteX3" fmla="*/ 649278 w 1326040"/>
                  <a:gd name="connsiteY3" fmla="*/ 6636 h 3890441"/>
                  <a:gd name="connsiteX4" fmla="*/ 1325735 w 1326040"/>
                  <a:gd name="connsiteY4" fmla="*/ 189244 h 3890441"/>
                  <a:gd name="connsiteX5" fmla="*/ 1325735 w 1326040"/>
                  <a:gd name="connsiteY5" fmla="*/ 3745933 h 3890441"/>
                  <a:gd name="connsiteX6" fmla="*/ 747703 w 1326040"/>
                  <a:gd name="connsiteY6" fmla="*/ 3890441 h 3890441"/>
                  <a:gd name="connsiteX7" fmla="*/ 166877 w 1326040"/>
                  <a:gd name="connsiteY7" fmla="*/ 3746314 h 3890441"/>
                  <a:gd name="connsiteX8" fmla="*/ 157353 w 1326040"/>
                  <a:gd name="connsiteY8" fmla="*/ 447453 h 3890441"/>
                  <a:gd name="connsiteX9" fmla="*/ 0 w 1326040"/>
                  <a:gd name="connsiteY9" fmla="*/ 121553 h 3890441"/>
                  <a:gd name="connsiteX0" fmla="*/ 36322 w 1326040"/>
                  <a:gd name="connsiteY0" fmla="*/ 101105 h 3891202"/>
                  <a:gd name="connsiteX1" fmla="*/ 592129 w 1326040"/>
                  <a:gd name="connsiteY1" fmla="*/ 283713 h 3891202"/>
                  <a:gd name="connsiteX2" fmla="*/ 1325736 w 1326040"/>
                  <a:gd name="connsiteY2" fmla="*/ 190005 h 3891202"/>
                  <a:gd name="connsiteX3" fmla="*/ 1325735 w 1326040"/>
                  <a:gd name="connsiteY3" fmla="*/ 3746694 h 3891202"/>
                  <a:gd name="connsiteX4" fmla="*/ 747703 w 1326040"/>
                  <a:gd name="connsiteY4" fmla="*/ 3891202 h 3891202"/>
                  <a:gd name="connsiteX5" fmla="*/ 169671 w 1326040"/>
                  <a:gd name="connsiteY5" fmla="*/ 3746694 h 3891202"/>
                  <a:gd name="connsiteX6" fmla="*/ 160781 w 1326040"/>
                  <a:gd name="connsiteY6" fmla="*/ 438435 h 3891202"/>
                  <a:gd name="connsiteX7" fmla="*/ 36322 w 1326040"/>
                  <a:gd name="connsiteY7" fmla="*/ 101105 h 3891202"/>
                  <a:gd name="connsiteX0" fmla="*/ 35306 w 1326040"/>
                  <a:gd name="connsiteY0" fmla="*/ 98946 h 3891202"/>
                  <a:gd name="connsiteX1" fmla="*/ 642929 w 1326040"/>
                  <a:gd name="connsiteY1" fmla="*/ 10572 h 3891202"/>
                  <a:gd name="connsiteX2" fmla="*/ 1325736 w 1326040"/>
                  <a:gd name="connsiteY2" fmla="*/ 190005 h 3891202"/>
                  <a:gd name="connsiteX3" fmla="*/ 588954 w 1326040"/>
                  <a:gd name="connsiteY3" fmla="*/ 277363 h 3891202"/>
                  <a:gd name="connsiteX4" fmla="*/ 35306 w 1326040"/>
                  <a:gd name="connsiteY4" fmla="*/ 98946 h 3891202"/>
                  <a:gd name="connsiteX0" fmla="*/ 1322560 w 1326040"/>
                  <a:gd name="connsiteY0" fmla="*/ 190005 h 3891202"/>
                  <a:gd name="connsiteX1" fmla="*/ 595303 w 1326040"/>
                  <a:gd name="connsiteY1" fmla="*/ 280538 h 3891202"/>
                  <a:gd name="connsiteX2" fmla="*/ 82549 w 1326040"/>
                  <a:gd name="connsiteY2" fmla="*/ 89421 h 3891202"/>
                  <a:gd name="connsiteX3" fmla="*/ 649278 w 1326040"/>
                  <a:gd name="connsiteY3" fmla="*/ 7397 h 3891202"/>
                  <a:gd name="connsiteX4" fmla="*/ 1325735 w 1326040"/>
                  <a:gd name="connsiteY4" fmla="*/ 190005 h 3891202"/>
                  <a:gd name="connsiteX5" fmla="*/ 1325735 w 1326040"/>
                  <a:gd name="connsiteY5" fmla="*/ 3746694 h 3891202"/>
                  <a:gd name="connsiteX6" fmla="*/ 747703 w 1326040"/>
                  <a:gd name="connsiteY6" fmla="*/ 3891202 h 3891202"/>
                  <a:gd name="connsiteX7" fmla="*/ 166877 w 1326040"/>
                  <a:gd name="connsiteY7" fmla="*/ 3747075 h 3891202"/>
                  <a:gd name="connsiteX8" fmla="*/ 157353 w 1326040"/>
                  <a:gd name="connsiteY8" fmla="*/ 448214 h 3891202"/>
                  <a:gd name="connsiteX9" fmla="*/ 0 w 1326040"/>
                  <a:gd name="connsiteY9" fmla="*/ 122314 h 3891202"/>
                  <a:gd name="connsiteX0" fmla="*/ 36322 w 1326040"/>
                  <a:gd name="connsiteY0" fmla="*/ 101105 h 3891202"/>
                  <a:gd name="connsiteX1" fmla="*/ 592129 w 1326040"/>
                  <a:gd name="connsiteY1" fmla="*/ 283713 h 3891202"/>
                  <a:gd name="connsiteX2" fmla="*/ 1325736 w 1326040"/>
                  <a:gd name="connsiteY2" fmla="*/ 190005 h 3891202"/>
                  <a:gd name="connsiteX3" fmla="*/ 1325735 w 1326040"/>
                  <a:gd name="connsiteY3" fmla="*/ 3746694 h 3891202"/>
                  <a:gd name="connsiteX4" fmla="*/ 747703 w 1326040"/>
                  <a:gd name="connsiteY4" fmla="*/ 3891202 h 3891202"/>
                  <a:gd name="connsiteX5" fmla="*/ 169671 w 1326040"/>
                  <a:gd name="connsiteY5" fmla="*/ 3746694 h 3891202"/>
                  <a:gd name="connsiteX6" fmla="*/ 160781 w 1326040"/>
                  <a:gd name="connsiteY6" fmla="*/ 438435 h 3891202"/>
                  <a:gd name="connsiteX7" fmla="*/ 36322 w 1326040"/>
                  <a:gd name="connsiteY7" fmla="*/ 101105 h 3891202"/>
                  <a:gd name="connsiteX0" fmla="*/ 38481 w 1326040"/>
                  <a:gd name="connsiteY0" fmla="*/ 89421 h 3891202"/>
                  <a:gd name="connsiteX1" fmla="*/ 642929 w 1326040"/>
                  <a:gd name="connsiteY1" fmla="*/ 10572 h 3891202"/>
                  <a:gd name="connsiteX2" fmla="*/ 1325736 w 1326040"/>
                  <a:gd name="connsiteY2" fmla="*/ 190005 h 3891202"/>
                  <a:gd name="connsiteX3" fmla="*/ 588954 w 1326040"/>
                  <a:gd name="connsiteY3" fmla="*/ 277363 h 3891202"/>
                  <a:gd name="connsiteX4" fmla="*/ 38481 w 1326040"/>
                  <a:gd name="connsiteY4" fmla="*/ 89421 h 3891202"/>
                  <a:gd name="connsiteX0" fmla="*/ 1322560 w 1326040"/>
                  <a:gd name="connsiteY0" fmla="*/ 190005 h 3891202"/>
                  <a:gd name="connsiteX1" fmla="*/ 595303 w 1326040"/>
                  <a:gd name="connsiteY1" fmla="*/ 280538 h 3891202"/>
                  <a:gd name="connsiteX2" fmla="*/ 82549 w 1326040"/>
                  <a:gd name="connsiteY2" fmla="*/ 89421 h 3891202"/>
                  <a:gd name="connsiteX3" fmla="*/ 649278 w 1326040"/>
                  <a:gd name="connsiteY3" fmla="*/ 7397 h 3891202"/>
                  <a:gd name="connsiteX4" fmla="*/ 1325735 w 1326040"/>
                  <a:gd name="connsiteY4" fmla="*/ 190005 h 3891202"/>
                  <a:gd name="connsiteX5" fmla="*/ 1325735 w 1326040"/>
                  <a:gd name="connsiteY5" fmla="*/ 3746694 h 3891202"/>
                  <a:gd name="connsiteX6" fmla="*/ 747703 w 1326040"/>
                  <a:gd name="connsiteY6" fmla="*/ 3891202 h 3891202"/>
                  <a:gd name="connsiteX7" fmla="*/ 166877 w 1326040"/>
                  <a:gd name="connsiteY7" fmla="*/ 3747075 h 3891202"/>
                  <a:gd name="connsiteX8" fmla="*/ 157353 w 1326040"/>
                  <a:gd name="connsiteY8" fmla="*/ 448214 h 3891202"/>
                  <a:gd name="connsiteX9" fmla="*/ 0 w 1326040"/>
                  <a:gd name="connsiteY9" fmla="*/ 122314 h 3891202"/>
                  <a:gd name="connsiteX0" fmla="*/ 36322 w 1326040"/>
                  <a:gd name="connsiteY0" fmla="*/ 99647 h 3889744"/>
                  <a:gd name="connsiteX1" fmla="*/ 592129 w 1326040"/>
                  <a:gd name="connsiteY1" fmla="*/ 282255 h 3889744"/>
                  <a:gd name="connsiteX2" fmla="*/ 1325736 w 1326040"/>
                  <a:gd name="connsiteY2" fmla="*/ 188547 h 3889744"/>
                  <a:gd name="connsiteX3" fmla="*/ 1325735 w 1326040"/>
                  <a:gd name="connsiteY3" fmla="*/ 3745236 h 3889744"/>
                  <a:gd name="connsiteX4" fmla="*/ 747703 w 1326040"/>
                  <a:gd name="connsiteY4" fmla="*/ 3889744 h 3889744"/>
                  <a:gd name="connsiteX5" fmla="*/ 169671 w 1326040"/>
                  <a:gd name="connsiteY5" fmla="*/ 3745236 h 3889744"/>
                  <a:gd name="connsiteX6" fmla="*/ 160781 w 1326040"/>
                  <a:gd name="connsiteY6" fmla="*/ 436977 h 3889744"/>
                  <a:gd name="connsiteX7" fmla="*/ 36322 w 1326040"/>
                  <a:gd name="connsiteY7" fmla="*/ 99647 h 3889744"/>
                  <a:gd name="connsiteX0" fmla="*/ 38481 w 1326040"/>
                  <a:gd name="connsiteY0" fmla="*/ 87963 h 3889744"/>
                  <a:gd name="connsiteX1" fmla="*/ 642929 w 1326040"/>
                  <a:gd name="connsiteY1" fmla="*/ 9114 h 3889744"/>
                  <a:gd name="connsiteX2" fmla="*/ 1325736 w 1326040"/>
                  <a:gd name="connsiteY2" fmla="*/ 188547 h 3889744"/>
                  <a:gd name="connsiteX3" fmla="*/ 588954 w 1326040"/>
                  <a:gd name="connsiteY3" fmla="*/ 275905 h 3889744"/>
                  <a:gd name="connsiteX4" fmla="*/ 38481 w 1326040"/>
                  <a:gd name="connsiteY4" fmla="*/ 87963 h 3889744"/>
                  <a:gd name="connsiteX0" fmla="*/ 1322560 w 1326040"/>
                  <a:gd name="connsiteY0" fmla="*/ 188547 h 3889744"/>
                  <a:gd name="connsiteX1" fmla="*/ 595303 w 1326040"/>
                  <a:gd name="connsiteY1" fmla="*/ 279080 h 3889744"/>
                  <a:gd name="connsiteX2" fmla="*/ 28574 w 1326040"/>
                  <a:gd name="connsiteY2" fmla="*/ 94313 h 3889744"/>
                  <a:gd name="connsiteX3" fmla="*/ 649278 w 1326040"/>
                  <a:gd name="connsiteY3" fmla="*/ 5939 h 3889744"/>
                  <a:gd name="connsiteX4" fmla="*/ 1325735 w 1326040"/>
                  <a:gd name="connsiteY4" fmla="*/ 188547 h 3889744"/>
                  <a:gd name="connsiteX5" fmla="*/ 1325735 w 1326040"/>
                  <a:gd name="connsiteY5" fmla="*/ 3745236 h 3889744"/>
                  <a:gd name="connsiteX6" fmla="*/ 747703 w 1326040"/>
                  <a:gd name="connsiteY6" fmla="*/ 3889744 h 3889744"/>
                  <a:gd name="connsiteX7" fmla="*/ 166877 w 1326040"/>
                  <a:gd name="connsiteY7" fmla="*/ 3745617 h 3889744"/>
                  <a:gd name="connsiteX8" fmla="*/ 157353 w 1326040"/>
                  <a:gd name="connsiteY8" fmla="*/ 446756 h 3889744"/>
                  <a:gd name="connsiteX9" fmla="*/ 0 w 1326040"/>
                  <a:gd name="connsiteY9" fmla="*/ 120856 h 3889744"/>
                  <a:gd name="connsiteX0" fmla="*/ 7749 w 1297467"/>
                  <a:gd name="connsiteY0" fmla="*/ 99647 h 3889744"/>
                  <a:gd name="connsiteX1" fmla="*/ 563556 w 1297467"/>
                  <a:gd name="connsiteY1" fmla="*/ 282255 h 3889744"/>
                  <a:gd name="connsiteX2" fmla="*/ 1297163 w 1297467"/>
                  <a:gd name="connsiteY2" fmla="*/ 188547 h 3889744"/>
                  <a:gd name="connsiteX3" fmla="*/ 1297162 w 1297467"/>
                  <a:gd name="connsiteY3" fmla="*/ 3745236 h 3889744"/>
                  <a:gd name="connsiteX4" fmla="*/ 719130 w 1297467"/>
                  <a:gd name="connsiteY4" fmla="*/ 3889744 h 3889744"/>
                  <a:gd name="connsiteX5" fmla="*/ 141098 w 1297467"/>
                  <a:gd name="connsiteY5" fmla="*/ 3745236 h 3889744"/>
                  <a:gd name="connsiteX6" fmla="*/ 132208 w 1297467"/>
                  <a:gd name="connsiteY6" fmla="*/ 436977 h 3889744"/>
                  <a:gd name="connsiteX7" fmla="*/ 7749 w 1297467"/>
                  <a:gd name="connsiteY7" fmla="*/ 99647 h 3889744"/>
                  <a:gd name="connsiteX0" fmla="*/ 9908 w 1297467"/>
                  <a:gd name="connsiteY0" fmla="*/ 87963 h 3889744"/>
                  <a:gd name="connsiteX1" fmla="*/ 614356 w 1297467"/>
                  <a:gd name="connsiteY1" fmla="*/ 9114 h 3889744"/>
                  <a:gd name="connsiteX2" fmla="*/ 1297163 w 1297467"/>
                  <a:gd name="connsiteY2" fmla="*/ 188547 h 3889744"/>
                  <a:gd name="connsiteX3" fmla="*/ 560381 w 1297467"/>
                  <a:gd name="connsiteY3" fmla="*/ 275905 h 3889744"/>
                  <a:gd name="connsiteX4" fmla="*/ 9908 w 1297467"/>
                  <a:gd name="connsiteY4" fmla="*/ 87963 h 3889744"/>
                  <a:gd name="connsiteX0" fmla="*/ 1293987 w 1297467"/>
                  <a:gd name="connsiteY0" fmla="*/ 188547 h 3889744"/>
                  <a:gd name="connsiteX1" fmla="*/ 566730 w 1297467"/>
                  <a:gd name="connsiteY1" fmla="*/ 279080 h 3889744"/>
                  <a:gd name="connsiteX2" fmla="*/ 1 w 1297467"/>
                  <a:gd name="connsiteY2" fmla="*/ 94313 h 3889744"/>
                  <a:gd name="connsiteX3" fmla="*/ 620705 w 1297467"/>
                  <a:gd name="connsiteY3" fmla="*/ 5939 h 3889744"/>
                  <a:gd name="connsiteX4" fmla="*/ 1297162 w 1297467"/>
                  <a:gd name="connsiteY4" fmla="*/ 188547 h 3889744"/>
                  <a:gd name="connsiteX5" fmla="*/ 1297162 w 1297467"/>
                  <a:gd name="connsiteY5" fmla="*/ 3745236 h 3889744"/>
                  <a:gd name="connsiteX6" fmla="*/ 719130 w 1297467"/>
                  <a:gd name="connsiteY6" fmla="*/ 3889744 h 3889744"/>
                  <a:gd name="connsiteX7" fmla="*/ 138304 w 1297467"/>
                  <a:gd name="connsiteY7" fmla="*/ 3745617 h 3889744"/>
                  <a:gd name="connsiteX8" fmla="*/ 128780 w 1297467"/>
                  <a:gd name="connsiteY8" fmla="*/ 446756 h 3889744"/>
                  <a:gd name="connsiteX9" fmla="*/ 2 w 1297467"/>
                  <a:gd name="connsiteY9" fmla="*/ 85931 h 3889744"/>
                  <a:gd name="connsiteX0" fmla="*/ 7749 w 1297467"/>
                  <a:gd name="connsiteY0" fmla="*/ 99647 h 3889744"/>
                  <a:gd name="connsiteX1" fmla="*/ 563556 w 1297467"/>
                  <a:gd name="connsiteY1" fmla="*/ 282255 h 3889744"/>
                  <a:gd name="connsiteX2" fmla="*/ 1297163 w 1297467"/>
                  <a:gd name="connsiteY2" fmla="*/ 188547 h 3889744"/>
                  <a:gd name="connsiteX3" fmla="*/ 1297162 w 1297467"/>
                  <a:gd name="connsiteY3" fmla="*/ 3745236 h 3889744"/>
                  <a:gd name="connsiteX4" fmla="*/ 719130 w 1297467"/>
                  <a:gd name="connsiteY4" fmla="*/ 3889744 h 3889744"/>
                  <a:gd name="connsiteX5" fmla="*/ 141098 w 1297467"/>
                  <a:gd name="connsiteY5" fmla="*/ 3745236 h 3889744"/>
                  <a:gd name="connsiteX6" fmla="*/ 132208 w 1297467"/>
                  <a:gd name="connsiteY6" fmla="*/ 436977 h 3889744"/>
                  <a:gd name="connsiteX7" fmla="*/ 7749 w 1297467"/>
                  <a:gd name="connsiteY7" fmla="*/ 99647 h 3889744"/>
                  <a:gd name="connsiteX0" fmla="*/ 9908 w 1297467"/>
                  <a:gd name="connsiteY0" fmla="*/ 87963 h 3889744"/>
                  <a:gd name="connsiteX1" fmla="*/ 614356 w 1297467"/>
                  <a:gd name="connsiteY1" fmla="*/ 9114 h 3889744"/>
                  <a:gd name="connsiteX2" fmla="*/ 1297163 w 1297467"/>
                  <a:gd name="connsiteY2" fmla="*/ 188547 h 3889744"/>
                  <a:gd name="connsiteX3" fmla="*/ 560381 w 1297467"/>
                  <a:gd name="connsiteY3" fmla="*/ 275905 h 3889744"/>
                  <a:gd name="connsiteX4" fmla="*/ 9908 w 1297467"/>
                  <a:gd name="connsiteY4" fmla="*/ 87963 h 3889744"/>
                  <a:gd name="connsiteX0" fmla="*/ 1293987 w 1297467"/>
                  <a:gd name="connsiteY0" fmla="*/ 188547 h 3889744"/>
                  <a:gd name="connsiteX1" fmla="*/ 566730 w 1297467"/>
                  <a:gd name="connsiteY1" fmla="*/ 279080 h 3889744"/>
                  <a:gd name="connsiteX2" fmla="*/ 1 w 1297467"/>
                  <a:gd name="connsiteY2" fmla="*/ 94313 h 3889744"/>
                  <a:gd name="connsiteX3" fmla="*/ 620705 w 1297467"/>
                  <a:gd name="connsiteY3" fmla="*/ 5939 h 3889744"/>
                  <a:gd name="connsiteX4" fmla="*/ 1297162 w 1297467"/>
                  <a:gd name="connsiteY4" fmla="*/ 188547 h 3889744"/>
                  <a:gd name="connsiteX5" fmla="*/ 1297162 w 1297467"/>
                  <a:gd name="connsiteY5" fmla="*/ 3745236 h 3889744"/>
                  <a:gd name="connsiteX6" fmla="*/ 719130 w 1297467"/>
                  <a:gd name="connsiteY6" fmla="*/ 3889744 h 3889744"/>
                  <a:gd name="connsiteX7" fmla="*/ 138304 w 1297467"/>
                  <a:gd name="connsiteY7" fmla="*/ 3745617 h 3889744"/>
                  <a:gd name="connsiteX8" fmla="*/ 128780 w 1297467"/>
                  <a:gd name="connsiteY8" fmla="*/ 446756 h 3889744"/>
                  <a:gd name="connsiteX9" fmla="*/ 85727 w 1297467"/>
                  <a:gd name="connsiteY9" fmla="*/ 76406 h 3889744"/>
                  <a:gd name="connsiteX0" fmla="*/ 61723 w 1351441"/>
                  <a:gd name="connsiteY0" fmla="*/ 95653 h 3885750"/>
                  <a:gd name="connsiteX1" fmla="*/ 617530 w 1351441"/>
                  <a:gd name="connsiteY1" fmla="*/ 278261 h 3885750"/>
                  <a:gd name="connsiteX2" fmla="*/ 1351137 w 1351441"/>
                  <a:gd name="connsiteY2" fmla="*/ 184553 h 3885750"/>
                  <a:gd name="connsiteX3" fmla="*/ 1351136 w 1351441"/>
                  <a:gd name="connsiteY3" fmla="*/ 3741242 h 3885750"/>
                  <a:gd name="connsiteX4" fmla="*/ 773104 w 1351441"/>
                  <a:gd name="connsiteY4" fmla="*/ 3885750 h 3885750"/>
                  <a:gd name="connsiteX5" fmla="*/ 195072 w 1351441"/>
                  <a:gd name="connsiteY5" fmla="*/ 3741242 h 3885750"/>
                  <a:gd name="connsiteX6" fmla="*/ 186182 w 1351441"/>
                  <a:gd name="connsiteY6" fmla="*/ 432983 h 3885750"/>
                  <a:gd name="connsiteX7" fmla="*/ 61723 w 1351441"/>
                  <a:gd name="connsiteY7" fmla="*/ 95653 h 3885750"/>
                  <a:gd name="connsiteX0" fmla="*/ 63882 w 1351441"/>
                  <a:gd name="connsiteY0" fmla="*/ 83969 h 3885750"/>
                  <a:gd name="connsiteX1" fmla="*/ 668330 w 1351441"/>
                  <a:gd name="connsiteY1" fmla="*/ 5120 h 3885750"/>
                  <a:gd name="connsiteX2" fmla="*/ 1351137 w 1351441"/>
                  <a:gd name="connsiteY2" fmla="*/ 184553 h 3885750"/>
                  <a:gd name="connsiteX3" fmla="*/ 614355 w 1351441"/>
                  <a:gd name="connsiteY3" fmla="*/ 271911 h 3885750"/>
                  <a:gd name="connsiteX4" fmla="*/ 63882 w 1351441"/>
                  <a:gd name="connsiteY4" fmla="*/ 83969 h 3885750"/>
                  <a:gd name="connsiteX0" fmla="*/ 1347961 w 1351441"/>
                  <a:gd name="connsiteY0" fmla="*/ 184553 h 3885750"/>
                  <a:gd name="connsiteX1" fmla="*/ 620704 w 1351441"/>
                  <a:gd name="connsiteY1" fmla="*/ 275086 h 3885750"/>
                  <a:gd name="connsiteX2" fmla="*/ 0 w 1351441"/>
                  <a:gd name="connsiteY2" fmla="*/ 118894 h 3885750"/>
                  <a:gd name="connsiteX3" fmla="*/ 674679 w 1351441"/>
                  <a:gd name="connsiteY3" fmla="*/ 1945 h 3885750"/>
                  <a:gd name="connsiteX4" fmla="*/ 1351136 w 1351441"/>
                  <a:gd name="connsiteY4" fmla="*/ 184553 h 3885750"/>
                  <a:gd name="connsiteX5" fmla="*/ 1351136 w 1351441"/>
                  <a:gd name="connsiteY5" fmla="*/ 3741242 h 3885750"/>
                  <a:gd name="connsiteX6" fmla="*/ 773104 w 1351441"/>
                  <a:gd name="connsiteY6" fmla="*/ 3885750 h 3885750"/>
                  <a:gd name="connsiteX7" fmla="*/ 192278 w 1351441"/>
                  <a:gd name="connsiteY7" fmla="*/ 3741623 h 3885750"/>
                  <a:gd name="connsiteX8" fmla="*/ 182754 w 1351441"/>
                  <a:gd name="connsiteY8" fmla="*/ 442762 h 3885750"/>
                  <a:gd name="connsiteX9" fmla="*/ 139701 w 1351441"/>
                  <a:gd name="connsiteY9" fmla="*/ 72412 h 3885750"/>
                  <a:gd name="connsiteX0" fmla="*/ 0 w 1289718"/>
                  <a:gd name="connsiteY0" fmla="*/ 102827 h 3892924"/>
                  <a:gd name="connsiteX1" fmla="*/ 555807 w 1289718"/>
                  <a:gd name="connsiteY1" fmla="*/ 285435 h 3892924"/>
                  <a:gd name="connsiteX2" fmla="*/ 1289414 w 1289718"/>
                  <a:gd name="connsiteY2" fmla="*/ 191727 h 3892924"/>
                  <a:gd name="connsiteX3" fmla="*/ 1289413 w 1289718"/>
                  <a:gd name="connsiteY3" fmla="*/ 3748416 h 3892924"/>
                  <a:gd name="connsiteX4" fmla="*/ 711381 w 1289718"/>
                  <a:gd name="connsiteY4" fmla="*/ 3892924 h 3892924"/>
                  <a:gd name="connsiteX5" fmla="*/ 133349 w 1289718"/>
                  <a:gd name="connsiteY5" fmla="*/ 3748416 h 3892924"/>
                  <a:gd name="connsiteX6" fmla="*/ 124459 w 1289718"/>
                  <a:gd name="connsiteY6" fmla="*/ 440157 h 3892924"/>
                  <a:gd name="connsiteX7" fmla="*/ 0 w 1289718"/>
                  <a:gd name="connsiteY7" fmla="*/ 102827 h 3892924"/>
                  <a:gd name="connsiteX0" fmla="*/ 2159 w 1289718"/>
                  <a:gd name="connsiteY0" fmla="*/ 91143 h 3892924"/>
                  <a:gd name="connsiteX1" fmla="*/ 606607 w 1289718"/>
                  <a:gd name="connsiteY1" fmla="*/ 12294 h 3892924"/>
                  <a:gd name="connsiteX2" fmla="*/ 1289414 w 1289718"/>
                  <a:gd name="connsiteY2" fmla="*/ 191727 h 3892924"/>
                  <a:gd name="connsiteX3" fmla="*/ 552632 w 1289718"/>
                  <a:gd name="connsiteY3" fmla="*/ 279085 h 3892924"/>
                  <a:gd name="connsiteX4" fmla="*/ 2159 w 1289718"/>
                  <a:gd name="connsiteY4" fmla="*/ 91143 h 3892924"/>
                  <a:gd name="connsiteX0" fmla="*/ 1286238 w 1289718"/>
                  <a:gd name="connsiteY0" fmla="*/ 191727 h 3892924"/>
                  <a:gd name="connsiteX1" fmla="*/ 558981 w 1289718"/>
                  <a:gd name="connsiteY1" fmla="*/ 282260 h 3892924"/>
                  <a:gd name="connsiteX2" fmla="*/ 11302 w 1289718"/>
                  <a:gd name="connsiteY2" fmla="*/ 84793 h 3892924"/>
                  <a:gd name="connsiteX3" fmla="*/ 612956 w 1289718"/>
                  <a:gd name="connsiteY3" fmla="*/ 9119 h 3892924"/>
                  <a:gd name="connsiteX4" fmla="*/ 1289413 w 1289718"/>
                  <a:gd name="connsiteY4" fmla="*/ 191727 h 3892924"/>
                  <a:gd name="connsiteX5" fmla="*/ 1289413 w 1289718"/>
                  <a:gd name="connsiteY5" fmla="*/ 3748416 h 3892924"/>
                  <a:gd name="connsiteX6" fmla="*/ 711381 w 1289718"/>
                  <a:gd name="connsiteY6" fmla="*/ 3892924 h 3892924"/>
                  <a:gd name="connsiteX7" fmla="*/ 130555 w 1289718"/>
                  <a:gd name="connsiteY7" fmla="*/ 3748797 h 3892924"/>
                  <a:gd name="connsiteX8" fmla="*/ 121031 w 1289718"/>
                  <a:gd name="connsiteY8" fmla="*/ 449936 h 3892924"/>
                  <a:gd name="connsiteX9" fmla="*/ 77978 w 1289718"/>
                  <a:gd name="connsiteY9" fmla="*/ 79586 h 3892924"/>
                  <a:gd name="connsiteX0" fmla="*/ 0 w 1289718"/>
                  <a:gd name="connsiteY0" fmla="*/ 101933 h 3892030"/>
                  <a:gd name="connsiteX1" fmla="*/ 555807 w 1289718"/>
                  <a:gd name="connsiteY1" fmla="*/ 284541 h 3892030"/>
                  <a:gd name="connsiteX2" fmla="*/ 1289414 w 1289718"/>
                  <a:gd name="connsiteY2" fmla="*/ 190833 h 3892030"/>
                  <a:gd name="connsiteX3" fmla="*/ 1289413 w 1289718"/>
                  <a:gd name="connsiteY3" fmla="*/ 3747522 h 3892030"/>
                  <a:gd name="connsiteX4" fmla="*/ 711381 w 1289718"/>
                  <a:gd name="connsiteY4" fmla="*/ 3892030 h 3892030"/>
                  <a:gd name="connsiteX5" fmla="*/ 133349 w 1289718"/>
                  <a:gd name="connsiteY5" fmla="*/ 3747522 h 3892030"/>
                  <a:gd name="connsiteX6" fmla="*/ 124459 w 1289718"/>
                  <a:gd name="connsiteY6" fmla="*/ 439263 h 3892030"/>
                  <a:gd name="connsiteX7" fmla="*/ 0 w 1289718"/>
                  <a:gd name="connsiteY7" fmla="*/ 101933 h 3892030"/>
                  <a:gd name="connsiteX0" fmla="*/ 2159 w 1289718"/>
                  <a:gd name="connsiteY0" fmla="*/ 90249 h 3892030"/>
                  <a:gd name="connsiteX1" fmla="*/ 606607 w 1289718"/>
                  <a:gd name="connsiteY1" fmla="*/ 11400 h 3892030"/>
                  <a:gd name="connsiteX2" fmla="*/ 1289414 w 1289718"/>
                  <a:gd name="connsiteY2" fmla="*/ 190833 h 3892030"/>
                  <a:gd name="connsiteX3" fmla="*/ 552632 w 1289718"/>
                  <a:gd name="connsiteY3" fmla="*/ 278191 h 3892030"/>
                  <a:gd name="connsiteX4" fmla="*/ 2159 w 1289718"/>
                  <a:gd name="connsiteY4" fmla="*/ 90249 h 3892030"/>
                  <a:gd name="connsiteX0" fmla="*/ 1286238 w 1289718"/>
                  <a:gd name="connsiteY0" fmla="*/ 190833 h 3892030"/>
                  <a:gd name="connsiteX1" fmla="*/ 558981 w 1289718"/>
                  <a:gd name="connsiteY1" fmla="*/ 281366 h 3892030"/>
                  <a:gd name="connsiteX2" fmla="*/ 24002 w 1289718"/>
                  <a:gd name="connsiteY2" fmla="*/ 87074 h 3892030"/>
                  <a:gd name="connsiteX3" fmla="*/ 612956 w 1289718"/>
                  <a:gd name="connsiteY3" fmla="*/ 8225 h 3892030"/>
                  <a:gd name="connsiteX4" fmla="*/ 1289413 w 1289718"/>
                  <a:gd name="connsiteY4" fmla="*/ 190833 h 3892030"/>
                  <a:gd name="connsiteX5" fmla="*/ 1289413 w 1289718"/>
                  <a:gd name="connsiteY5" fmla="*/ 3747522 h 3892030"/>
                  <a:gd name="connsiteX6" fmla="*/ 711381 w 1289718"/>
                  <a:gd name="connsiteY6" fmla="*/ 3892030 h 3892030"/>
                  <a:gd name="connsiteX7" fmla="*/ 130555 w 1289718"/>
                  <a:gd name="connsiteY7" fmla="*/ 3747903 h 3892030"/>
                  <a:gd name="connsiteX8" fmla="*/ 121031 w 1289718"/>
                  <a:gd name="connsiteY8" fmla="*/ 449042 h 3892030"/>
                  <a:gd name="connsiteX9" fmla="*/ 77978 w 1289718"/>
                  <a:gd name="connsiteY9" fmla="*/ 78692 h 3892030"/>
                  <a:gd name="connsiteX0" fmla="*/ 17569 w 1288237"/>
                  <a:gd name="connsiteY0" fmla="*/ 76533 h 3892030"/>
                  <a:gd name="connsiteX1" fmla="*/ 554326 w 1288237"/>
                  <a:gd name="connsiteY1" fmla="*/ 284541 h 3892030"/>
                  <a:gd name="connsiteX2" fmla="*/ 1287933 w 1288237"/>
                  <a:gd name="connsiteY2" fmla="*/ 190833 h 3892030"/>
                  <a:gd name="connsiteX3" fmla="*/ 1287932 w 1288237"/>
                  <a:gd name="connsiteY3" fmla="*/ 3747522 h 3892030"/>
                  <a:gd name="connsiteX4" fmla="*/ 709900 w 1288237"/>
                  <a:gd name="connsiteY4" fmla="*/ 3892030 h 3892030"/>
                  <a:gd name="connsiteX5" fmla="*/ 131868 w 1288237"/>
                  <a:gd name="connsiteY5" fmla="*/ 3747522 h 3892030"/>
                  <a:gd name="connsiteX6" fmla="*/ 122978 w 1288237"/>
                  <a:gd name="connsiteY6" fmla="*/ 439263 h 3892030"/>
                  <a:gd name="connsiteX7" fmla="*/ 17569 w 1288237"/>
                  <a:gd name="connsiteY7" fmla="*/ 76533 h 3892030"/>
                  <a:gd name="connsiteX0" fmla="*/ 678 w 1288237"/>
                  <a:gd name="connsiteY0" fmla="*/ 90249 h 3892030"/>
                  <a:gd name="connsiteX1" fmla="*/ 605126 w 1288237"/>
                  <a:gd name="connsiteY1" fmla="*/ 11400 h 3892030"/>
                  <a:gd name="connsiteX2" fmla="*/ 1287933 w 1288237"/>
                  <a:gd name="connsiteY2" fmla="*/ 190833 h 3892030"/>
                  <a:gd name="connsiteX3" fmla="*/ 551151 w 1288237"/>
                  <a:gd name="connsiteY3" fmla="*/ 278191 h 3892030"/>
                  <a:gd name="connsiteX4" fmla="*/ 678 w 1288237"/>
                  <a:gd name="connsiteY4" fmla="*/ 90249 h 3892030"/>
                  <a:gd name="connsiteX0" fmla="*/ 1284757 w 1288237"/>
                  <a:gd name="connsiteY0" fmla="*/ 190833 h 3892030"/>
                  <a:gd name="connsiteX1" fmla="*/ 557500 w 1288237"/>
                  <a:gd name="connsiteY1" fmla="*/ 281366 h 3892030"/>
                  <a:gd name="connsiteX2" fmla="*/ 22521 w 1288237"/>
                  <a:gd name="connsiteY2" fmla="*/ 87074 h 3892030"/>
                  <a:gd name="connsiteX3" fmla="*/ 611475 w 1288237"/>
                  <a:gd name="connsiteY3" fmla="*/ 8225 h 3892030"/>
                  <a:gd name="connsiteX4" fmla="*/ 1287932 w 1288237"/>
                  <a:gd name="connsiteY4" fmla="*/ 190833 h 3892030"/>
                  <a:gd name="connsiteX5" fmla="*/ 1287932 w 1288237"/>
                  <a:gd name="connsiteY5" fmla="*/ 3747522 h 3892030"/>
                  <a:gd name="connsiteX6" fmla="*/ 709900 w 1288237"/>
                  <a:gd name="connsiteY6" fmla="*/ 3892030 h 3892030"/>
                  <a:gd name="connsiteX7" fmla="*/ 129074 w 1288237"/>
                  <a:gd name="connsiteY7" fmla="*/ 3747903 h 3892030"/>
                  <a:gd name="connsiteX8" fmla="*/ 119550 w 1288237"/>
                  <a:gd name="connsiteY8" fmla="*/ 449042 h 3892030"/>
                  <a:gd name="connsiteX9" fmla="*/ 76497 w 1288237"/>
                  <a:gd name="connsiteY9" fmla="*/ 78692 h 3892030"/>
                  <a:gd name="connsiteX0" fmla="*/ 17569 w 1288237"/>
                  <a:gd name="connsiteY0" fmla="*/ 76533 h 3892030"/>
                  <a:gd name="connsiteX1" fmla="*/ 554326 w 1288237"/>
                  <a:gd name="connsiteY1" fmla="*/ 284541 h 3892030"/>
                  <a:gd name="connsiteX2" fmla="*/ 1287933 w 1288237"/>
                  <a:gd name="connsiteY2" fmla="*/ 190833 h 3892030"/>
                  <a:gd name="connsiteX3" fmla="*/ 1287932 w 1288237"/>
                  <a:gd name="connsiteY3" fmla="*/ 3747522 h 3892030"/>
                  <a:gd name="connsiteX4" fmla="*/ 709900 w 1288237"/>
                  <a:gd name="connsiteY4" fmla="*/ 3892030 h 3892030"/>
                  <a:gd name="connsiteX5" fmla="*/ 131868 w 1288237"/>
                  <a:gd name="connsiteY5" fmla="*/ 3747522 h 3892030"/>
                  <a:gd name="connsiteX6" fmla="*/ 122978 w 1288237"/>
                  <a:gd name="connsiteY6" fmla="*/ 439263 h 3892030"/>
                  <a:gd name="connsiteX7" fmla="*/ 17569 w 1288237"/>
                  <a:gd name="connsiteY7" fmla="*/ 76533 h 3892030"/>
                  <a:gd name="connsiteX0" fmla="*/ 678 w 1288237"/>
                  <a:gd name="connsiteY0" fmla="*/ 90249 h 3892030"/>
                  <a:gd name="connsiteX1" fmla="*/ 605126 w 1288237"/>
                  <a:gd name="connsiteY1" fmla="*/ 11400 h 3892030"/>
                  <a:gd name="connsiteX2" fmla="*/ 1287933 w 1288237"/>
                  <a:gd name="connsiteY2" fmla="*/ 190833 h 3892030"/>
                  <a:gd name="connsiteX3" fmla="*/ 551151 w 1288237"/>
                  <a:gd name="connsiteY3" fmla="*/ 278191 h 3892030"/>
                  <a:gd name="connsiteX4" fmla="*/ 678 w 1288237"/>
                  <a:gd name="connsiteY4" fmla="*/ 90249 h 3892030"/>
                  <a:gd name="connsiteX0" fmla="*/ 1284757 w 1288237"/>
                  <a:gd name="connsiteY0" fmla="*/ 190833 h 3892030"/>
                  <a:gd name="connsiteX1" fmla="*/ 557500 w 1288237"/>
                  <a:gd name="connsiteY1" fmla="*/ 281366 h 3892030"/>
                  <a:gd name="connsiteX2" fmla="*/ 22521 w 1288237"/>
                  <a:gd name="connsiteY2" fmla="*/ 87074 h 3892030"/>
                  <a:gd name="connsiteX3" fmla="*/ 611475 w 1288237"/>
                  <a:gd name="connsiteY3" fmla="*/ 8225 h 3892030"/>
                  <a:gd name="connsiteX4" fmla="*/ 1287932 w 1288237"/>
                  <a:gd name="connsiteY4" fmla="*/ 190833 h 3892030"/>
                  <a:gd name="connsiteX5" fmla="*/ 1287932 w 1288237"/>
                  <a:gd name="connsiteY5" fmla="*/ 3747522 h 3892030"/>
                  <a:gd name="connsiteX6" fmla="*/ 709900 w 1288237"/>
                  <a:gd name="connsiteY6" fmla="*/ 3892030 h 3892030"/>
                  <a:gd name="connsiteX7" fmla="*/ 129074 w 1288237"/>
                  <a:gd name="connsiteY7" fmla="*/ 3747903 h 3892030"/>
                  <a:gd name="connsiteX8" fmla="*/ 119550 w 1288237"/>
                  <a:gd name="connsiteY8" fmla="*/ 449042 h 3892030"/>
                  <a:gd name="connsiteX9" fmla="*/ 3472 w 1288237"/>
                  <a:gd name="connsiteY9" fmla="*/ 91392 h 3892030"/>
                  <a:gd name="connsiteX0" fmla="*/ 17569 w 1288237"/>
                  <a:gd name="connsiteY0" fmla="*/ 76533 h 3892030"/>
                  <a:gd name="connsiteX1" fmla="*/ 554326 w 1288237"/>
                  <a:gd name="connsiteY1" fmla="*/ 284541 h 3892030"/>
                  <a:gd name="connsiteX2" fmla="*/ 1287933 w 1288237"/>
                  <a:gd name="connsiteY2" fmla="*/ 190833 h 3892030"/>
                  <a:gd name="connsiteX3" fmla="*/ 1287932 w 1288237"/>
                  <a:gd name="connsiteY3" fmla="*/ 3747522 h 3892030"/>
                  <a:gd name="connsiteX4" fmla="*/ 709900 w 1288237"/>
                  <a:gd name="connsiteY4" fmla="*/ 3892030 h 3892030"/>
                  <a:gd name="connsiteX5" fmla="*/ 131868 w 1288237"/>
                  <a:gd name="connsiteY5" fmla="*/ 3747522 h 3892030"/>
                  <a:gd name="connsiteX6" fmla="*/ 122978 w 1288237"/>
                  <a:gd name="connsiteY6" fmla="*/ 439263 h 3892030"/>
                  <a:gd name="connsiteX7" fmla="*/ 17569 w 1288237"/>
                  <a:gd name="connsiteY7" fmla="*/ 76533 h 3892030"/>
                  <a:gd name="connsiteX0" fmla="*/ 678 w 1288237"/>
                  <a:gd name="connsiteY0" fmla="*/ 90249 h 3892030"/>
                  <a:gd name="connsiteX1" fmla="*/ 605126 w 1288237"/>
                  <a:gd name="connsiteY1" fmla="*/ 11400 h 3892030"/>
                  <a:gd name="connsiteX2" fmla="*/ 1287933 w 1288237"/>
                  <a:gd name="connsiteY2" fmla="*/ 190833 h 3892030"/>
                  <a:gd name="connsiteX3" fmla="*/ 551151 w 1288237"/>
                  <a:gd name="connsiteY3" fmla="*/ 278191 h 3892030"/>
                  <a:gd name="connsiteX4" fmla="*/ 678 w 1288237"/>
                  <a:gd name="connsiteY4" fmla="*/ 90249 h 3892030"/>
                  <a:gd name="connsiteX0" fmla="*/ 1284757 w 1288237"/>
                  <a:gd name="connsiteY0" fmla="*/ 190833 h 3892030"/>
                  <a:gd name="connsiteX1" fmla="*/ 557500 w 1288237"/>
                  <a:gd name="connsiteY1" fmla="*/ 281366 h 3892030"/>
                  <a:gd name="connsiteX2" fmla="*/ 22521 w 1288237"/>
                  <a:gd name="connsiteY2" fmla="*/ 87074 h 3892030"/>
                  <a:gd name="connsiteX3" fmla="*/ 611475 w 1288237"/>
                  <a:gd name="connsiteY3" fmla="*/ 8225 h 3892030"/>
                  <a:gd name="connsiteX4" fmla="*/ 1287932 w 1288237"/>
                  <a:gd name="connsiteY4" fmla="*/ 190833 h 3892030"/>
                  <a:gd name="connsiteX5" fmla="*/ 1287932 w 1288237"/>
                  <a:gd name="connsiteY5" fmla="*/ 3747522 h 3892030"/>
                  <a:gd name="connsiteX6" fmla="*/ 709900 w 1288237"/>
                  <a:gd name="connsiteY6" fmla="*/ 3892030 h 3892030"/>
                  <a:gd name="connsiteX7" fmla="*/ 129074 w 1288237"/>
                  <a:gd name="connsiteY7" fmla="*/ 3747903 h 3892030"/>
                  <a:gd name="connsiteX8" fmla="*/ 119550 w 1288237"/>
                  <a:gd name="connsiteY8" fmla="*/ 449042 h 3892030"/>
                  <a:gd name="connsiteX9" fmla="*/ 3472 w 1288237"/>
                  <a:gd name="connsiteY9" fmla="*/ 91392 h 3892030"/>
                  <a:gd name="connsiteX0" fmla="*/ 17569 w 1288237"/>
                  <a:gd name="connsiteY0" fmla="*/ 76533 h 3892030"/>
                  <a:gd name="connsiteX1" fmla="*/ 554326 w 1288237"/>
                  <a:gd name="connsiteY1" fmla="*/ 284541 h 3892030"/>
                  <a:gd name="connsiteX2" fmla="*/ 1287933 w 1288237"/>
                  <a:gd name="connsiteY2" fmla="*/ 190833 h 3892030"/>
                  <a:gd name="connsiteX3" fmla="*/ 1287932 w 1288237"/>
                  <a:gd name="connsiteY3" fmla="*/ 3747522 h 3892030"/>
                  <a:gd name="connsiteX4" fmla="*/ 709900 w 1288237"/>
                  <a:gd name="connsiteY4" fmla="*/ 3892030 h 3892030"/>
                  <a:gd name="connsiteX5" fmla="*/ 131868 w 1288237"/>
                  <a:gd name="connsiteY5" fmla="*/ 3747522 h 3892030"/>
                  <a:gd name="connsiteX6" fmla="*/ 122978 w 1288237"/>
                  <a:gd name="connsiteY6" fmla="*/ 439263 h 3892030"/>
                  <a:gd name="connsiteX7" fmla="*/ 17569 w 1288237"/>
                  <a:gd name="connsiteY7" fmla="*/ 76533 h 3892030"/>
                  <a:gd name="connsiteX0" fmla="*/ 678 w 1288237"/>
                  <a:gd name="connsiteY0" fmla="*/ 90249 h 3892030"/>
                  <a:gd name="connsiteX1" fmla="*/ 605126 w 1288237"/>
                  <a:gd name="connsiteY1" fmla="*/ 11400 h 3892030"/>
                  <a:gd name="connsiteX2" fmla="*/ 1287933 w 1288237"/>
                  <a:gd name="connsiteY2" fmla="*/ 190833 h 3892030"/>
                  <a:gd name="connsiteX3" fmla="*/ 551151 w 1288237"/>
                  <a:gd name="connsiteY3" fmla="*/ 278191 h 3892030"/>
                  <a:gd name="connsiteX4" fmla="*/ 678 w 1288237"/>
                  <a:gd name="connsiteY4" fmla="*/ 90249 h 3892030"/>
                  <a:gd name="connsiteX0" fmla="*/ 1284757 w 1288237"/>
                  <a:gd name="connsiteY0" fmla="*/ 190833 h 3892030"/>
                  <a:gd name="connsiteX1" fmla="*/ 557500 w 1288237"/>
                  <a:gd name="connsiteY1" fmla="*/ 281366 h 3892030"/>
                  <a:gd name="connsiteX2" fmla="*/ 22521 w 1288237"/>
                  <a:gd name="connsiteY2" fmla="*/ 87074 h 3892030"/>
                  <a:gd name="connsiteX3" fmla="*/ 611475 w 1288237"/>
                  <a:gd name="connsiteY3" fmla="*/ 8225 h 3892030"/>
                  <a:gd name="connsiteX4" fmla="*/ 1287932 w 1288237"/>
                  <a:gd name="connsiteY4" fmla="*/ 190833 h 3892030"/>
                  <a:gd name="connsiteX5" fmla="*/ 1287932 w 1288237"/>
                  <a:gd name="connsiteY5" fmla="*/ 3747522 h 3892030"/>
                  <a:gd name="connsiteX6" fmla="*/ 709900 w 1288237"/>
                  <a:gd name="connsiteY6" fmla="*/ 3892030 h 3892030"/>
                  <a:gd name="connsiteX7" fmla="*/ 129074 w 1288237"/>
                  <a:gd name="connsiteY7" fmla="*/ 3747903 h 3892030"/>
                  <a:gd name="connsiteX8" fmla="*/ 119550 w 1288237"/>
                  <a:gd name="connsiteY8" fmla="*/ 449042 h 3892030"/>
                  <a:gd name="connsiteX9" fmla="*/ 16172 w 1288237"/>
                  <a:gd name="connsiteY9" fmla="*/ 85042 h 3892030"/>
                  <a:gd name="connsiteX0" fmla="*/ 1716 w 1272384"/>
                  <a:gd name="connsiteY0" fmla="*/ 76533 h 3892030"/>
                  <a:gd name="connsiteX1" fmla="*/ 538473 w 1272384"/>
                  <a:gd name="connsiteY1" fmla="*/ 284541 h 3892030"/>
                  <a:gd name="connsiteX2" fmla="*/ 1272080 w 1272384"/>
                  <a:gd name="connsiteY2" fmla="*/ 190833 h 3892030"/>
                  <a:gd name="connsiteX3" fmla="*/ 1272079 w 1272384"/>
                  <a:gd name="connsiteY3" fmla="*/ 3747522 h 3892030"/>
                  <a:gd name="connsiteX4" fmla="*/ 694047 w 1272384"/>
                  <a:gd name="connsiteY4" fmla="*/ 3892030 h 3892030"/>
                  <a:gd name="connsiteX5" fmla="*/ 116015 w 1272384"/>
                  <a:gd name="connsiteY5" fmla="*/ 3747522 h 3892030"/>
                  <a:gd name="connsiteX6" fmla="*/ 107125 w 1272384"/>
                  <a:gd name="connsiteY6" fmla="*/ 439263 h 3892030"/>
                  <a:gd name="connsiteX7" fmla="*/ 1716 w 1272384"/>
                  <a:gd name="connsiteY7" fmla="*/ 76533 h 3892030"/>
                  <a:gd name="connsiteX0" fmla="*/ 700 w 1272384"/>
                  <a:gd name="connsiteY0" fmla="*/ 87074 h 3892030"/>
                  <a:gd name="connsiteX1" fmla="*/ 589273 w 1272384"/>
                  <a:gd name="connsiteY1" fmla="*/ 11400 h 3892030"/>
                  <a:gd name="connsiteX2" fmla="*/ 1272080 w 1272384"/>
                  <a:gd name="connsiteY2" fmla="*/ 190833 h 3892030"/>
                  <a:gd name="connsiteX3" fmla="*/ 535298 w 1272384"/>
                  <a:gd name="connsiteY3" fmla="*/ 278191 h 3892030"/>
                  <a:gd name="connsiteX4" fmla="*/ 700 w 1272384"/>
                  <a:gd name="connsiteY4" fmla="*/ 87074 h 3892030"/>
                  <a:gd name="connsiteX0" fmla="*/ 1268904 w 1272384"/>
                  <a:gd name="connsiteY0" fmla="*/ 190833 h 3892030"/>
                  <a:gd name="connsiteX1" fmla="*/ 541647 w 1272384"/>
                  <a:gd name="connsiteY1" fmla="*/ 281366 h 3892030"/>
                  <a:gd name="connsiteX2" fmla="*/ 6668 w 1272384"/>
                  <a:gd name="connsiteY2" fmla="*/ 87074 h 3892030"/>
                  <a:gd name="connsiteX3" fmla="*/ 595622 w 1272384"/>
                  <a:gd name="connsiteY3" fmla="*/ 8225 h 3892030"/>
                  <a:gd name="connsiteX4" fmla="*/ 1272079 w 1272384"/>
                  <a:gd name="connsiteY4" fmla="*/ 190833 h 3892030"/>
                  <a:gd name="connsiteX5" fmla="*/ 1272079 w 1272384"/>
                  <a:gd name="connsiteY5" fmla="*/ 3747522 h 3892030"/>
                  <a:gd name="connsiteX6" fmla="*/ 694047 w 1272384"/>
                  <a:gd name="connsiteY6" fmla="*/ 3892030 h 3892030"/>
                  <a:gd name="connsiteX7" fmla="*/ 113221 w 1272384"/>
                  <a:gd name="connsiteY7" fmla="*/ 3747903 h 3892030"/>
                  <a:gd name="connsiteX8" fmla="*/ 103697 w 1272384"/>
                  <a:gd name="connsiteY8" fmla="*/ 449042 h 3892030"/>
                  <a:gd name="connsiteX9" fmla="*/ 319 w 1272384"/>
                  <a:gd name="connsiteY9" fmla="*/ 85042 h 3892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2384" h="3892030" stroke="0" extrusionOk="0">
                    <a:moveTo>
                      <a:pt x="1716" y="76533"/>
                    </a:moveTo>
                    <a:cubicBezTo>
                      <a:pt x="1716" y="156343"/>
                      <a:pt x="326746" y="265491"/>
                      <a:pt x="538473" y="284541"/>
                    </a:cubicBezTo>
                    <a:cubicBezTo>
                      <a:pt x="750200" y="303591"/>
                      <a:pt x="1274631" y="243531"/>
                      <a:pt x="1272080" y="190833"/>
                    </a:cubicBezTo>
                    <a:cubicBezTo>
                      <a:pt x="1271482" y="178487"/>
                      <a:pt x="1272079" y="2561959"/>
                      <a:pt x="1272079" y="3747522"/>
                    </a:cubicBezTo>
                    <a:cubicBezTo>
                      <a:pt x="1272079" y="3827332"/>
                      <a:pt x="1013285" y="3892030"/>
                      <a:pt x="694047" y="3892030"/>
                    </a:cubicBezTo>
                    <a:cubicBezTo>
                      <a:pt x="374809" y="3892030"/>
                      <a:pt x="214364" y="3873721"/>
                      <a:pt x="116015" y="3747522"/>
                    </a:cubicBezTo>
                    <a:cubicBezTo>
                      <a:pt x="87516" y="3170473"/>
                      <a:pt x="127762" y="1048449"/>
                      <a:pt x="107125" y="439263"/>
                    </a:cubicBezTo>
                    <a:cubicBezTo>
                      <a:pt x="108713" y="357127"/>
                      <a:pt x="1791" y="-15684"/>
                      <a:pt x="1716" y="76533"/>
                    </a:cubicBezTo>
                    <a:close/>
                  </a:path>
                  <a:path w="1272384" h="3892030" fill="lighten" stroke="0" extrusionOk="0">
                    <a:moveTo>
                      <a:pt x="700" y="87074"/>
                    </a:moveTo>
                    <a:cubicBezTo>
                      <a:pt x="-18879" y="20384"/>
                      <a:pt x="377376" y="-5893"/>
                      <a:pt x="589273" y="11400"/>
                    </a:cubicBezTo>
                    <a:cubicBezTo>
                      <a:pt x="801170" y="28693"/>
                      <a:pt x="1272080" y="111023"/>
                      <a:pt x="1272080" y="190833"/>
                    </a:cubicBezTo>
                    <a:cubicBezTo>
                      <a:pt x="1272080" y="270643"/>
                      <a:pt x="747195" y="295484"/>
                      <a:pt x="535298" y="278191"/>
                    </a:cubicBezTo>
                    <a:cubicBezTo>
                      <a:pt x="323401" y="260898"/>
                      <a:pt x="20279" y="153764"/>
                      <a:pt x="700" y="87074"/>
                    </a:cubicBezTo>
                    <a:close/>
                  </a:path>
                  <a:path w="1272384" h="3892030" fill="none" extrusionOk="0">
                    <a:moveTo>
                      <a:pt x="1268904" y="190833"/>
                    </a:moveTo>
                    <a:cubicBezTo>
                      <a:pt x="1268904" y="270643"/>
                      <a:pt x="752020" y="298659"/>
                      <a:pt x="541647" y="281366"/>
                    </a:cubicBezTo>
                    <a:cubicBezTo>
                      <a:pt x="331274" y="264073"/>
                      <a:pt x="7197" y="180222"/>
                      <a:pt x="6668" y="87074"/>
                    </a:cubicBezTo>
                    <a:cubicBezTo>
                      <a:pt x="6139" y="-6074"/>
                      <a:pt x="384720" y="-9068"/>
                      <a:pt x="595622" y="8225"/>
                    </a:cubicBezTo>
                    <a:cubicBezTo>
                      <a:pt x="806524" y="25518"/>
                      <a:pt x="1275254" y="85623"/>
                      <a:pt x="1272079" y="190833"/>
                    </a:cubicBezTo>
                    <a:cubicBezTo>
                      <a:pt x="1273137" y="1375338"/>
                      <a:pt x="1271021" y="2563017"/>
                      <a:pt x="1272079" y="3747522"/>
                    </a:cubicBezTo>
                    <a:cubicBezTo>
                      <a:pt x="1272079" y="3827332"/>
                      <a:pt x="887190" y="3891967"/>
                      <a:pt x="694047" y="3892030"/>
                    </a:cubicBezTo>
                    <a:cubicBezTo>
                      <a:pt x="500904" y="3892094"/>
                      <a:pt x="183651" y="3884410"/>
                      <a:pt x="113221" y="3747903"/>
                    </a:cubicBezTo>
                    <a:cubicBezTo>
                      <a:pt x="115943" y="3190772"/>
                      <a:pt x="103697" y="1041823"/>
                      <a:pt x="103697" y="449042"/>
                    </a:cubicBezTo>
                    <a:cubicBezTo>
                      <a:pt x="103697" y="294411"/>
                      <a:pt x="46420" y="151889"/>
                      <a:pt x="319" y="85042"/>
                    </a:cubicBezTo>
                  </a:path>
                </a:pathLst>
              </a:custGeom>
              <a:solidFill>
                <a:schemeClr val="accent3">
                  <a:lumMod val="75000"/>
                  <a:alpha val="18398"/>
                </a:schemeClr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5" name="Forma Livre 84">
                <a:extLst>
                  <a:ext uri="{FF2B5EF4-FFF2-40B4-BE49-F238E27FC236}">
                    <a16:creationId xmlns:a16="http://schemas.microsoft.com/office/drawing/2014/main" id="{13C1BF21-CB55-B946-9026-BE65B1EBB2D2}"/>
                  </a:ext>
                </a:extLst>
              </p:cNvPr>
              <p:cNvSpPr/>
              <p:nvPr/>
            </p:nvSpPr>
            <p:spPr>
              <a:xfrm>
                <a:off x="1117595" y="2225452"/>
                <a:ext cx="1279318" cy="284983"/>
              </a:xfrm>
              <a:custGeom>
                <a:avLst/>
                <a:gdLst>
                  <a:gd name="connsiteX0" fmla="*/ 0 w 1279236"/>
                  <a:gd name="connsiteY0" fmla="*/ 55418 h 258618"/>
                  <a:gd name="connsiteX1" fmla="*/ 688109 w 1279236"/>
                  <a:gd name="connsiteY1" fmla="*/ 0 h 258618"/>
                  <a:gd name="connsiteX2" fmla="*/ 1279236 w 1279236"/>
                  <a:gd name="connsiteY2" fmla="*/ 166255 h 258618"/>
                  <a:gd name="connsiteX3" fmla="*/ 494145 w 1279236"/>
                  <a:gd name="connsiteY3" fmla="*/ 258618 h 258618"/>
                  <a:gd name="connsiteX4" fmla="*/ 0 w 1279236"/>
                  <a:gd name="connsiteY4" fmla="*/ 55418 h 258618"/>
                  <a:gd name="connsiteX0" fmla="*/ 0 w 1279236"/>
                  <a:gd name="connsiteY0" fmla="*/ 74790 h 277990"/>
                  <a:gd name="connsiteX1" fmla="*/ 688109 w 1279236"/>
                  <a:gd name="connsiteY1" fmla="*/ 19372 h 277990"/>
                  <a:gd name="connsiteX2" fmla="*/ 1279236 w 1279236"/>
                  <a:gd name="connsiteY2" fmla="*/ 185627 h 277990"/>
                  <a:gd name="connsiteX3" fmla="*/ 494145 w 1279236"/>
                  <a:gd name="connsiteY3" fmla="*/ 277990 h 277990"/>
                  <a:gd name="connsiteX4" fmla="*/ 0 w 1279236"/>
                  <a:gd name="connsiteY4" fmla="*/ 74790 h 277990"/>
                  <a:gd name="connsiteX0" fmla="*/ 0 w 1279236"/>
                  <a:gd name="connsiteY0" fmla="*/ 78782 h 281982"/>
                  <a:gd name="connsiteX1" fmla="*/ 688109 w 1279236"/>
                  <a:gd name="connsiteY1" fmla="*/ 23364 h 281982"/>
                  <a:gd name="connsiteX2" fmla="*/ 1279236 w 1279236"/>
                  <a:gd name="connsiteY2" fmla="*/ 189619 h 281982"/>
                  <a:gd name="connsiteX3" fmla="*/ 494145 w 1279236"/>
                  <a:gd name="connsiteY3" fmla="*/ 281982 h 281982"/>
                  <a:gd name="connsiteX4" fmla="*/ 0 w 1279236"/>
                  <a:gd name="connsiteY4" fmla="*/ 78782 h 281982"/>
                  <a:gd name="connsiteX0" fmla="*/ 0 w 1279236"/>
                  <a:gd name="connsiteY0" fmla="*/ 78782 h 281982"/>
                  <a:gd name="connsiteX1" fmla="*/ 688109 w 1279236"/>
                  <a:gd name="connsiteY1" fmla="*/ 23364 h 281982"/>
                  <a:gd name="connsiteX2" fmla="*/ 1279236 w 1279236"/>
                  <a:gd name="connsiteY2" fmla="*/ 189619 h 281982"/>
                  <a:gd name="connsiteX3" fmla="*/ 494145 w 1279236"/>
                  <a:gd name="connsiteY3" fmla="*/ 281982 h 281982"/>
                  <a:gd name="connsiteX4" fmla="*/ 0 w 1279236"/>
                  <a:gd name="connsiteY4" fmla="*/ 78782 h 281982"/>
                  <a:gd name="connsiteX0" fmla="*/ 0 w 1279236"/>
                  <a:gd name="connsiteY0" fmla="*/ 78782 h 281982"/>
                  <a:gd name="connsiteX1" fmla="*/ 688109 w 1279236"/>
                  <a:gd name="connsiteY1" fmla="*/ 23364 h 281982"/>
                  <a:gd name="connsiteX2" fmla="*/ 1279236 w 1279236"/>
                  <a:gd name="connsiteY2" fmla="*/ 189619 h 281982"/>
                  <a:gd name="connsiteX3" fmla="*/ 494145 w 1279236"/>
                  <a:gd name="connsiteY3" fmla="*/ 281982 h 281982"/>
                  <a:gd name="connsiteX4" fmla="*/ 0 w 1279236"/>
                  <a:gd name="connsiteY4" fmla="*/ 78782 h 281982"/>
                  <a:gd name="connsiteX0" fmla="*/ 0 w 1279236"/>
                  <a:gd name="connsiteY0" fmla="*/ 78782 h 289150"/>
                  <a:gd name="connsiteX1" fmla="*/ 688109 w 1279236"/>
                  <a:gd name="connsiteY1" fmla="*/ 23364 h 289150"/>
                  <a:gd name="connsiteX2" fmla="*/ 1279236 w 1279236"/>
                  <a:gd name="connsiteY2" fmla="*/ 189619 h 289150"/>
                  <a:gd name="connsiteX3" fmla="*/ 494145 w 1279236"/>
                  <a:gd name="connsiteY3" fmla="*/ 281982 h 289150"/>
                  <a:gd name="connsiteX4" fmla="*/ 0 w 1279236"/>
                  <a:gd name="connsiteY4" fmla="*/ 78782 h 289150"/>
                  <a:gd name="connsiteX0" fmla="*/ 0 w 1279236"/>
                  <a:gd name="connsiteY0" fmla="*/ 78782 h 293396"/>
                  <a:gd name="connsiteX1" fmla="*/ 688109 w 1279236"/>
                  <a:gd name="connsiteY1" fmla="*/ 23364 h 293396"/>
                  <a:gd name="connsiteX2" fmla="*/ 1279236 w 1279236"/>
                  <a:gd name="connsiteY2" fmla="*/ 189619 h 293396"/>
                  <a:gd name="connsiteX3" fmla="*/ 494145 w 1279236"/>
                  <a:gd name="connsiteY3" fmla="*/ 281982 h 293396"/>
                  <a:gd name="connsiteX4" fmla="*/ 0 w 1279236"/>
                  <a:gd name="connsiteY4" fmla="*/ 78782 h 293396"/>
                  <a:gd name="connsiteX0" fmla="*/ 0 w 1279236"/>
                  <a:gd name="connsiteY0" fmla="*/ 78782 h 293396"/>
                  <a:gd name="connsiteX1" fmla="*/ 688109 w 1279236"/>
                  <a:gd name="connsiteY1" fmla="*/ 23364 h 293396"/>
                  <a:gd name="connsiteX2" fmla="*/ 1279236 w 1279236"/>
                  <a:gd name="connsiteY2" fmla="*/ 189619 h 293396"/>
                  <a:gd name="connsiteX3" fmla="*/ 494145 w 1279236"/>
                  <a:gd name="connsiteY3" fmla="*/ 281982 h 293396"/>
                  <a:gd name="connsiteX4" fmla="*/ 0 w 1279236"/>
                  <a:gd name="connsiteY4" fmla="*/ 78782 h 293396"/>
                  <a:gd name="connsiteX0" fmla="*/ 0 w 1279236"/>
                  <a:gd name="connsiteY0" fmla="*/ 78782 h 293396"/>
                  <a:gd name="connsiteX1" fmla="*/ 688109 w 1279236"/>
                  <a:gd name="connsiteY1" fmla="*/ 23364 h 293396"/>
                  <a:gd name="connsiteX2" fmla="*/ 1279236 w 1279236"/>
                  <a:gd name="connsiteY2" fmla="*/ 189619 h 293396"/>
                  <a:gd name="connsiteX3" fmla="*/ 494145 w 1279236"/>
                  <a:gd name="connsiteY3" fmla="*/ 281982 h 293396"/>
                  <a:gd name="connsiteX4" fmla="*/ 0 w 1279236"/>
                  <a:gd name="connsiteY4" fmla="*/ 78782 h 293396"/>
                  <a:gd name="connsiteX0" fmla="*/ 0 w 1279236"/>
                  <a:gd name="connsiteY0" fmla="*/ 70811 h 285425"/>
                  <a:gd name="connsiteX1" fmla="*/ 688109 w 1279236"/>
                  <a:gd name="connsiteY1" fmla="*/ 15393 h 285425"/>
                  <a:gd name="connsiteX2" fmla="*/ 1279236 w 1279236"/>
                  <a:gd name="connsiteY2" fmla="*/ 181648 h 285425"/>
                  <a:gd name="connsiteX3" fmla="*/ 494145 w 1279236"/>
                  <a:gd name="connsiteY3" fmla="*/ 274011 h 285425"/>
                  <a:gd name="connsiteX4" fmla="*/ 0 w 1279236"/>
                  <a:gd name="connsiteY4" fmla="*/ 70811 h 285425"/>
                  <a:gd name="connsiteX0" fmla="*/ 0 w 1279236"/>
                  <a:gd name="connsiteY0" fmla="*/ 68844 h 283458"/>
                  <a:gd name="connsiteX1" fmla="*/ 688109 w 1279236"/>
                  <a:gd name="connsiteY1" fmla="*/ 13426 h 283458"/>
                  <a:gd name="connsiteX2" fmla="*/ 1279236 w 1279236"/>
                  <a:gd name="connsiteY2" fmla="*/ 179681 h 283458"/>
                  <a:gd name="connsiteX3" fmla="*/ 494145 w 1279236"/>
                  <a:gd name="connsiteY3" fmla="*/ 272044 h 283458"/>
                  <a:gd name="connsiteX4" fmla="*/ 0 w 1279236"/>
                  <a:gd name="connsiteY4" fmla="*/ 68844 h 283458"/>
                  <a:gd name="connsiteX0" fmla="*/ 0 w 1279236"/>
                  <a:gd name="connsiteY0" fmla="*/ 68844 h 283458"/>
                  <a:gd name="connsiteX1" fmla="*/ 688109 w 1279236"/>
                  <a:gd name="connsiteY1" fmla="*/ 13426 h 283458"/>
                  <a:gd name="connsiteX2" fmla="*/ 1279236 w 1279236"/>
                  <a:gd name="connsiteY2" fmla="*/ 179681 h 283458"/>
                  <a:gd name="connsiteX3" fmla="*/ 494145 w 1279236"/>
                  <a:gd name="connsiteY3" fmla="*/ 272044 h 283458"/>
                  <a:gd name="connsiteX4" fmla="*/ 0 w 1279236"/>
                  <a:gd name="connsiteY4" fmla="*/ 68844 h 283458"/>
                  <a:gd name="connsiteX0" fmla="*/ 0 w 1279311"/>
                  <a:gd name="connsiteY0" fmla="*/ 68844 h 283458"/>
                  <a:gd name="connsiteX1" fmla="*/ 688109 w 1279311"/>
                  <a:gd name="connsiteY1" fmla="*/ 13426 h 283458"/>
                  <a:gd name="connsiteX2" fmla="*/ 1279236 w 1279311"/>
                  <a:gd name="connsiteY2" fmla="*/ 179681 h 283458"/>
                  <a:gd name="connsiteX3" fmla="*/ 494145 w 1279311"/>
                  <a:gd name="connsiteY3" fmla="*/ 272044 h 283458"/>
                  <a:gd name="connsiteX4" fmla="*/ 0 w 1279311"/>
                  <a:gd name="connsiteY4" fmla="*/ 68844 h 283458"/>
                  <a:gd name="connsiteX0" fmla="*/ 0 w 1279311"/>
                  <a:gd name="connsiteY0" fmla="*/ 68844 h 284042"/>
                  <a:gd name="connsiteX1" fmla="*/ 688109 w 1279311"/>
                  <a:gd name="connsiteY1" fmla="*/ 13426 h 284042"/>
                  <a:gd name="connsiteX2" fmla="*/ 1279236 w 1279311"/>
                  <a:gd name="connsiteY2" fmla="*/ 179681 h 284042"/>
                  <a:gd name="connsiteX3" fmla="*/ 494145 w 1279311"/>
                  <a:gd name="connsiteY3" fmla="*/ 272044 h 284042"/>
                  <a:gd name="connsiteX4" fmla="*/ 0 w 1279311"/>
                  <a:gd name="connsiteY4" fmla="*/ 68844 h 284042"/>
                  <a:gd name="connsiteX0" fmla="*/ 0 w 1279313"/>
                  <a:gd name="connsiteY0" fmla="*/ 68844 h 284042"/>
                  <a:gd name="connsiteX1" fmla="*/ 688109 w 1279313"/>
                  <a:gd name="connsiteY1" fmla="*/ 13426 h 284042"/>
                  <a:gd name="connsiteX2" fmla="*/ 1279236 w 1279313"/>
                  <a:gd name="connsiteY2" fmla="*/ 179681 h 284042"/>
                  <a:gd name="connsiteX3" fmla="*/ 494145 w 1279313"/>
                  <a:gd name="connsiteY3" fmla="*/ 272044 h 284042"/>
                  <a:gd name="connsiteX4" fmla="*/ 0 w 1279313"/>
                  <a:gd name="connsiteY4" fmla="*/ 68844 h 284042"/>
                  <a:gd name="connsiteX0" fmla="*/ 0 w 1279313"/>
                  <a:gd name="connsiteY0" fmla="*/ 64963 h 280161"/>
                  <a:gd name="connsiteX1" fmla="*/ 688109 w 1279313"/>
                  <a:gd name="connsiteY1" fmla="*/ 9545 h 280161"/>
                  <a:gd name="connsiteX2" fmla="*/ 1279236 w 1279313"/>
                  <a:gd name="connsiteY2" fmla="*/ 175800 h 280161"/>
                  <a:gd name="connsiteX3" fmla="*/ 494145 w 1279313"/>
                  <a:gd name="connsiteY3" fmla="*/ 268163 h 280161"/>
                  <a:gd name="connsiteX4" fmla="*/ 0 w 1279313"/>
                  <a:gd name="connsiteY4" fmla="*/ 64963 h 280161"/>
                  <a:gd name="connsiteX0" fmla="*/ 5 w 1279318"/>
                  <a:gd name="connsiteY0" fmla="*/ 69785 h 284983"/>
                  <a:gd name="connsiteX1" fmla="*/ 688114 w 1279318"/>
                  <a:gd name="connsiteY1" fmla="*/ 14367 h 284983"/>
                  <a:gd name="connsiteX2" fmla="*/ 1279241 w 1279318"/>
                  <a:gd name="connsiteY2" fmla="*/ 180622 h 284983"/>
                  <a:gd name="connsiteX3" fmla="*/ 494150 w 1279318"/>
                  <a:gd name="connsiteY3" fmla="*/ 272985 h 284983"/>
                  <a:gd name="connsiteX4" fmla="*/ 5 w 1279318"/>
                  <a:gd name="connsiteY4" fmla="*/ 69785 h 28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9318" h="284983">
                    <a:moveTo>
                      <a:pt x="5" y="69785"/>
                    </a:moveTo>
                    <a:cubicBezTo>
                      <a:pt x="-1534" y="-4106"/>
                      <a:pt x="310962" y="-13341"/>
                      <a:pt x="688114" y="14367"/>
                    </a:cubicBezTo>
                    <a:cubicBezTo>
                      <a:pt x="922101" y="37458"/>
                      <a:pt x="1285399" y="92877"/>
                      <a:pt x="1279241" y="180622"/>
                    </a:cubicBezTo>
                    <a:cubicBezTo>
                      <a:pt x="1285399" y="266828"/>
                      <a:pt x="774319" y="306851"/>
                      <a:pt x="494150" y="272985"/>
                    </a:cubicBezTo>
                    <a:cubicBezTo>
                      <a:pt x="310962" y="242198"/>
                      <a:pt x="16938" y="197554"/>
                      <a:pt x="5" y="69785"/>
                    </a:cubicBezTo>
                    <a:close/>
                  </a:path>
                </a:pathLst>
              </a:custGeom>
              <a:noFill/>
              <a:ln w="57150">
                <a:gradFill>
                  <a:gsLst>
                    <a:gs pos="27000">
                      <a:srgbClr val="92BBDA"/>
                    </a:gs>
                    <a:gs pos="0">
                      <a:schemeClr val="bg1"/>
                    </a:gs>
                    <a:gs pos="53000">
                      <a:schemeClr val="accent3">
                        <a:lumMod val="75000"/>
                      </a:schemeClr>
                    </a:gs>
                    <a:gs pos="99000">
                      <a:schemeClr val="accent3">
                        <a:lumMod val="50000"/>
                      </a:schemeClr>
                    </a:gs>
                  </a:gsLst>
                  <a:lin ang="13200000" scaled="0"/>
                </a:gra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86" name="Agrupar 85">
                <a:extLst>
                  <a:ext uri="{FF2B5EF4-FFF2-40B4-BE49-F238E27FC236}">
                    <a16:creationId xmlns:a16="http://schemas.microsoft.com/office/drawing/2014/main" id="{D83CBC14-3215-0D40-A361-7FE9B502E3A5}"/>
                  </a:ext>
                </a:extLst>
              </p:cNvPr>
              <p:cNvGrpSpPr/>
              <p:nvPr/>
            </p:nvGrpSpPr>
            <p:grpSpPr>
              <a:xfrm>
                <a:off x="1259632" y="5733256"/>
                <a:ext cx="1097166" cy="166254"/>
                <a:chOff x="1259632" y="5733256"/>
                <a:chExt cx="1097166" cy="166254"/>
              </a:xfrm>
            </p:grpSpPr>
            <p:cxnSp>
              <p:nvCxnSpPr>
                <p:cNvPr id="137" name="Conector Reto 136">
                  <a:extLst>
                    <a:ext uri="{FF2B5EF4-FFF2-40B4-BE49-F238E27FC236}">
                      <a16:creationId xmlns:a16="http://schemas.microsoft.com/office/drawing/2014/main" id="{96D179C6-9119-C241-9349-55327321AA6C}"/>
                    </a:ext>
                  </a:extLst>
                </p:cNvPr>
                <p:cNvCxnSpPr/>
                <p:nvPr/>
              </p:nvCxnSpPr>
              <p:spPr>
                <a:xfrm>
                  <a:off x="1259632" y="5733256"/>
                  <a:ext cx="1097166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Conector Reto 137">
                  <a:extLst>
                    <a:ext uri="{FF2B5EF4-FFF2-40B4-BE49-F238E27FC236}">
                      <a16:creationId xmlns:a16="http://schemas.microsoft.com/office/drawing/2014/main" id="{9A143D85-61B2-AE43-A487-47DE758A68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21001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Conector Reto 138">
                  <a:extLst>
                    <a:ext uri="{FF2B5EF4-FFF2-40B4-BE49-F238E27FC236}">
                      <a16:creationId xmlns:a16="http://schemas.microsoft.com/office/drawing/2014/main" id="{A3773207-11B1-EC40-95B3-CAFCF5E09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99510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Agrupar 86">
                <a:extLst>
                  <a:ext uri="{FF2B5EF4-FFF2-40B4-BE49-F238E27FC236}">
                    <a16:creationId xmlns:a16="http://schemas.microsoft.com/office/drawing/2014/main" id="{946B12AF-6518-9644-8143-36A54E850744}"/>
                  </a:ext>
                </a:extLst>
              </p:cNvPr>
              <p:cNvGrpSpPr/>
              <p:nvPr/>
            </p:nvGrpSpPr>
            <p:grpSpPr>
              <a:xfrm>
                <a:off x="1259632" y="5308384"/>
                <a:ext cx="1097166" cy="337127"/>
                <a:chOff x="1259632" y="5733256"/>
                <a:chExt cx="1097166" cy="337127"/>
              </a:xfrm>
            </p:grpSpPr>
            <p:cxnSp>
              <p:nvCxnSpPr>
                <p:cNvPr id="132" name="Conector Reto 131">
                  <a:extLst>
                    <a:ext uri="{FF2B5EF4-FFF2-40B4-BE49-F238E27FC236}">
                      <a16:creationId xmlns:a16="http://schemas.microsoft.com/office/drawing/2014/main" id="{0EE3AAFB-E908-574A-A6A3-953D15692678}"/>
                    </a:ext>
                  </a:extLst>
                </p:cNvPr>
                <p:cNvCxnSpPr/>
                <p:nvPr/>
              </p:nvCxnSpPr>
              <p:spPr>
                <a:xfrm>
                  <a:off x="1259632" y="5733256"/>
                  <a:ext cx="1097166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Conector Reto 132">
                  <a:extLst>
                    <a:ext uri="{FF2B5EF4-FFF2-40B4-BE49-F238E27FC236}">
                      <a16:creationId xmlns:a16="http://schemas.microsoft.com/office/drawing/2014/main" id="{5AC7E193-DECB-B04C-ACD8-196EA84EA4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21001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Conector Reto 133">
                  <a:extLst>
                    <a:ext uri="{FF2B5EF4-FFF2-40B4-BE49-F238E27FC236}">
                      <a16:creationId xmlns:a16="http://schemas.microsoft.com/office/drawing/2014/main" id="{C4036EE0-0055-E04A-B4EE-B629F933A0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99510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Conector Reto 134">
                  <a:extLst>
                    <a:ext uri="{FF2B5EF4-FFF2-40B4-BE49-F238E27FC236}">
                      <a16:creationId xmlns:a16="http://schemas.microsoft.com/office/drawing/2014/main" id="{BB440A8E-FE5D-C641-9DD7-A656C7FA3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991874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Conector Reto 135">
                  <a:extLst>
                    <a:ext uri="{FF2B5EF4-FFF2-40B4-BE49-F238E27FC236}">
                      <a16:creationId xmlns:a16="http://schemas.microsoft.com/office/drawing/2014/main" id="{6DCD483E-E273-4A49-86A5-DCED1DC05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6070383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Agrupar 87">
                <a:extLst>
                  <a:ext uri="{FF2B5EF4-FFF2-40B4-BE49-F238E27FC236}">
                    <a16:creationId xmlns:a16="http://schemas.microsoft.com/office/drawing/2014/main" id="{AEE8EE8E-E1CA-FB4C-B867-752838A0D62A}"/>
                  </a:ext>
                </a:extLst>
              </p:cNvPr>
              <p:cNvGrpSpPr/>
              <p:nvPr/>
            </p:nvGrpSpPr>
            <p:grpSpPr>
              <a:xfrm>
                <a:off x="1259632" y="4892748"/>
                <a:ext cx="1097166" cy="337127"/>
                <a:chOff x="1259632" y="5733256"/>
                <a:chExt cx="1097166" cy="337127"/>
              </a:xfrm>
            </p:grpSpPr>
            <p:cxnSp>
              <p:nvCxnSpPr>
                <p:cNvPr id="127" name="Conector Reto 126">
                  <a:extLst>
                    <a:ext uri="{FF2B5EF4-FFF2-40B4-BE49-F238E27FC236}">
                      <a16:creationId xmlns:a16="http://schemas.microsoft.com/office/drawing/2014/main" id="{21938C8C-348F-1E48-B669-0F034D791A1E}"/>
                    </a:ext>
                  </a:extLst>
                </p:cNvPr>
                <p:cNvCxnSpPr/>
                <p:nvPr/>
              </p:nvCxnSpPr>
              <p:spPr>
                <a:xfrm>
                  <a:off x="1259632" y="5733256"/>
                  <a:ext cx="1097166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ector Reto 127">
                  <a:extLst>
                    <a:ext uri="{FF2B5EF4-FFF2-40B4-BE49-F238E27FC236}">
                      <a16:creationId xmlns:a16="http://schemas.microsoft.com/office/drawing/2014/main" id="{A0234F97-71B7-BD4F-B359-8166F62036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21001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ector Reto 128">
                  <a:extLst>
                    <a:ext uri="{FF2B5EF4-FFF2-40B4-BE49-F238E27FC236}">
                      <a16:creationId xmlns:a16="http://schemas.microsoft.com/office/drawing/2014/main" id="{7C60A8DC-E2D4-F547-8A62-7CF8B9ABD0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99510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ector Reto 129">
                  <a:extLst>
                    <a:ext uri="{FF2B5EF4-FFF2-40B4-BE49-F238E27FC236}">
                      <a16:creationId xmlns:a16="http://schemas.microsoft.com/office/drawing/2014/main" id="{3CAA11C4-3823-614D-ADE8-769ECC41C9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991874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Conector Reto 130">
                  <a:extLst>
                    <a:ext uri="{FF2B5EF4-FFF2-40B4-BE49-F238E27FC236}">
                      <a16:creationId xmlns:a16="http://schemas.microsoft.com/office/drawing/2014/main" id="{5E50CD7E-A7B3-7341-AE46-2E92DB7F9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6070383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Agrupar 88">
                <a:extLst>
                  <a:ext uri="{FF2B5EF4-FFF2-40B4-BE49-F238E27FC236}">
                    <a16:creationId xmlns:a16="http://schemas.microsoft.com/office/drawing/2014/main" id="{BECECCE8-960B-6D42-AA81-9253722A22DE}"/>
                  </a:ext>
                </a:extLst>
              </p:cNvPr>
              <p:cNvGrpSpPr/>
              <p:nvPr/>
            </p:nvGrpSpPr>
            <p:grpSpPr>
              <a:xfrm>
                <a:off x="1259632" y="4467875"/>
                <a:ext cx="1097166" cy="337127"/>
                <a:chOff x="1259632" y="5733256"/>
                <a:chExt cx="1097166" cy="337127"/>
              </a:xfrm>
            </p:grpSpPr>
            <p:cxnSp>
              <p:nvCxnSpPr>
                <p:cNvPr id="122" name="Conector Reto 121">
                  <a:extLst>
                    <a:ext uri="{FF2B5EF4-FFF2-40B4-BE49-F238E27FC236}">
                      <a16:creationId xmlns:a16="http://schemas.microsoft.com/office/drawing/2014/main" id="{898B723A-551B-B543-BE73-E401620510DE}"/>
                    </a:ext>
                  </a:extLst>
                </p:cNvPr>
                <p:cNvCxnSpPr/>
                <p:nvPr/>
              </p:nvCxnSpPr>
              <p:spPr>
                <a:xfrm>
                  <a:off x="1259632" y="5733256"/>
                  <a:ext cx="1097166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Conector Reto 122">
                  <a:extLst>
                    <a:ext uri="{FF2B5EF4-FFF2-40B4-BE49-F238E27FC236}">
                      <a16:creationId xmlns:a16="http://schemas.microsoft.com/office/drawing/2014/main" id="{88C8A4E2-FBCD-D64F-8EEC-C2A9D5B474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21001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Conector Reto 123">
                  <a:extLst>
                    <a:ext uri="{FF2B5EF4-FFF2-40B4-BE49-F238E27FC236}">
                      <a16:creationId xmlns:a16="http://schemas.microsoft.com/office/drawing/2014/main" id="{647EDB86-35E1-D945-8D92-686EC2B19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99510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Conector Reto 124">
                  <a:extLst>
                    <a:ext uri="{FF2B5EF4-FFF2-40B4-BE49-F238E27FC236}">
                      <a16:creationId xmlns:a16="http://schemas.microsoft.com/office/drawing/2014/main" id="{701893FD-56F1-594D-8312-4EFD0B686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991874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Conector Reto 125">
                  <a:extLst>
                    <a:ext uri="{FF2B5EF4-FFF2-40B4-BE49-F238E27FC236}">
                      <a16:creationId xmlns:a16="http://schemas.microsoft.com/office/drawing/2014/main" id="{1C21B973-641A-7544-9989-FFC9393098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6070383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Agrupar 89">
                <a:extLst>
                  <a:ext uri="{FF2B5EF4-FFF2-40B4-BE49-F238E27FC236}">
                    <a16:creationId xmlns:a16="http://schemas.microsoft.com/office/drawing/2014/main" id="{C4C3D90A-985F-714D-914C-D8FD5844BE79}"/>
                  </a:ext>
                </a:extLst>
              </p:cNvPr>
              <p:cNvGrpSpPr/>
              <p:nvPr/>
            </p:nvGrpSpPr>
            <p:grpSpPr>
              <a:xfrm>
                <a:off x="1259632" y="4052238"/>
                <a:ext cx="1097166" cy="337127"/>
                <a:chOff x="1259632" y="5733256"/>
                <a:chExt cx="1097166" cy="337127"/>
              </a:xfrm>
            </p:grpSpPr>
            <p:cxnSp>
              <p:nvCxnSpPr>
                <p:cNvPr id="117" name="Conector Reto 116">
                  <a:extLst>
                    <a:ext uri="{FF2B5EF4-FFF2-40B4-BE49-F238E27FC236}">
                      <a16:creationId xmlns:a16="http://schemas.microsoft.com/office/drawing/2014/main" id="{883C24E4-7A97-EA4D-B9D8-730B2808F249}"/>
                    </a:ext>
                  </a:extLst>
                </p:cNvPr>
                <p:cNvCxnSpPr/>
                <p:nvPr/>
              </p:nvCxnSpPr>
              <p:spPr>
                <a:xfrm>
                  <a:off x="1259632" y="5733256"/>
                  <a:ext cx="1097166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Conector Reto 117">
                  <a:extLst>
                    <a:ext uri="{FF2B5EF4-FFF2-40B4-BE49-F238E27FC236}">
                      <a16:creationId xmlns:a16="http://schemas.microsoft.com/office/drawing/2014/main" id="{EE2580A4-0A52-994B-81BE-3BFCC86CBF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21001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Conector Reto 118">
                  <a:extLst>
                    <a:ext uri="{FF2B5EF4-FFF2-40B4-BE49-F238E27FC236}">
                      <a16:creationId xmlns:a16="http://schemas.microsoft.com/office/drawing/2014/main" id="{9BCAE3EB-59FA-BE48-92F4-A5B6EEBEB2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99510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Conector Reto 119">
                  <a:extLst>
                    <a:ext uri="{FF2B5EF4-FFF2-40B4-BE49-F238E27FC236}">
                      <a16:creationId xmlns:a16="http://schemas.microsoft.com/office/drawing/2014/main" id="{9702D989-980C-AF40-B3C8-277CB4692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991874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Conector Reto 120">
                  <a:extLst>
                    <a:ext uri="{FF2B5EF4-FFF2-40B4-BE49-F238E27FC236}">
                      <a16:creationId xmlns:a16="http://schemas.microsoft.com/office/drawing/2014/main" id="{ADC37DA6-7BA4-F04A-9A4E-E405D1109E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6070383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Agrupar 90">
                <a:extLst>
                  <a:ext uri="{FF2B5EF4-FFF2-40B4-BE49-F238E27FC236}">
                    <a16:creationId xmlns:a16="http://schemas.microsoft.com/office/drawing/2014/main" id="{CFDA9C5E-7C3B-C348-9764-BE270C029612}"/>
                  </a:ext>
                </a:extLst>
              </p:cNvPr>
              <p:cNvGrpSpPr/>
              <p:nvPr/>
            </p:nvGrpSpPr>
            <p:grpSpPr>
              <a:xfrm>
                <a:off x="1259632" y="3627365"/>
                <a:ext cx="1097166" cy="337127"/>
                <a:chOff x="1259632" y="5733256"/>
                <a:chExt cx="1097166" cy="337127"/>
              </a:xfrm>
            </p:grpSpPr>
            <p:cxnSp>
              <p:nvCxnSpPr>
                <p:cNvPr id="112" name="Conector Reto 111">
                  <a:extLst>
                    <a:ext uri="{FF2B5EF4-FFF2-40B4-BE49-F238E27FC236}">
                      <a16:creationId xmlns:a16="http://schemas.microsoft.com/office/drawing/2014/main" id="{13705619-F91A-0041-B751-386D80551443}"/>
                    </a:ext>
                  </a:extLst>
                </p:cNvPr>
                <p:cNvCxnSpPr/>
                <p:nvPr/>
              </p:nvCxnSpPr>
              <p:spPr>
                <a:xfrm>
                  <a:off x="1259632" y="5733256"/>
                  <a:ext cx="1097166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Conector Reto 112">
                  <a:extLst>
                    <a:ext uri="{FF2B5EF4-FFF2-40B4-BE49-F238E27FC236}">
                      <a16:creationId xmlns:a16="http://schemas.microsoft.com/office/drawing/2014/main" id="{7E4CBE2A-C8A6-6D4F-AF5E-B24166B28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21001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Conector Reto 113">
                  <a:extLst>
                    <a:ext uri="{FF2B5EF4-FFF2-40B4-BE49-F238E27FC236}">
                      <a16:creationId xmlns:a16="http://schemas.microsoft.com/office/drawing/2014/main" id="{A101A945-4BBC-EC4B-A043-8B0FB43E3F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99510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ector Reto 114">
                  <a:extLst>
                    <a:ext uri="{FF2B5EF4-FFF2-40B4-BE49-F238E27FC236}">
                      <a16:creationId xmlns:a16="http://schemas.microsoft.com/office/drawing/2014/main" id="{B16A9DED-879C-4641-82AB-E3DDCD9658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991874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Conector Reto 115">
                  <a:extLst>
                    <a:ext uri="{FF2B5EF4-FFF2-40B4-BE49-F238E27FC236}">
                      <a16:creationId xmlns:a16="http://schemas.microsoft.com/office/drawing/2014/main" id="{D4D416CC-9C63-5F4F-8EED-0101533F4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6070383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BB7CA05B-C8B2-4E45-B64D-809F63D43DC7}"/>
                  </a:ext>
                </a:extLst>
              </p:cNvPr>
              <p:cNvGrpSpPr/>
              <p:nvPr/>
            </p:nvGrpSpPr>
            <p:grpSpPr>
              <a:xfrm>
                <a:off x="1259632" y="3207111"/>
                <a:ext cx="1097166" cy="337127"/>
                <a:chOff x="1259632" y="5733256"/>
                <a:chExt cx="1097166" cy="337127"/>
              </a:xfrm>
            </p:grpSpPr>
            <p:cxnSp>
              <p:nvCxnSpPr>
                <p:cNvPr id="107" name="Conector Reto 106">
                  <a:extLst>
                    <a:ext uri="{FF2B5EF4-FFF2-40B4-BE49-F238E27FC236}">
                      <a16:creationId xmlns:a16="http://schemas.microsoft.com/office/drawing/2014/main" id="{62C7D133-BBB7-2E4B-9B99-DE501DBF782A}"/>
                    </a:ext>
                  </a:extLst>
                </p:cNvPr>
                <p:cNvCxnSpPr/>
                <p:nvPr/>
              </p:nvCxnSpPr>
              <p:spPr>
                <a:xfrm>
                  <a:off x="1259632" y="5733256"/>
                  <a:ext cx="1097166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Conector Reto 107">
                  <a:extLst>
                    <a:ext uri="{FF2B5EF4-FFF2-40B4-BE49-F238E27FC236}">
                      <a16:creationId xmlns:a16="http://schemas.microsoft.com/office/drawing/2014/main" id="{E038F830-4D09-C343-A08C-057883AEDD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21001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Conector Reto 108">
                  <a:extLst>
                    <a:ext uri="{FF2B5EF4-FFF2-40B4-BE49-F238E27FC236}">
                      <a16:creationId xmlns:a16="http://schemas.microsoft.com/office/drawing/2014/main" id="{03F7B870-25BA-0B42-8A52-A324615FC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99510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Conector Reto 109">
                  <a:extLst>
                    <a:ext uri="{FF2B5EF4-FFF2-40B4-BE49-F238E27FC236}">
                      <a16:creationId xmlns:a16="http://schemas.microsoft.com/office/drawing/2014/main" id="{65249E90-F637-7243-802E-2A5B376F4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991874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Conector Reto 110">
                  <a:extLst>
                    <a:ext uri="{FF2B5EF4-FFF2-40B4-BE49-F238E27FC236}">
                      <a16:creationId xmlns:a16="http://schemas.microsoft.com/office/drawing/2014/main" id="{DF46BDB7-F5E3-1643-9C6D-1B76CEDA20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6070383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Agrupar 92">
                <a:extLst>
                  <a:ext uri="{FF2B5EF4-FFF2-40B4-BE49-F238E27FC236}">
                    <a16:creationId xmlns:a16="http://schemas.microsoft.com/office/drawing/2014/main" id="{C273286A-3188-1C47-88C0-778261A1CE0C}"/>
                  </a:ext>
                </a:extLst>
              </p:cNvPr>
              <p:cNvGrpSpPr/>
              <p:nvPr/>
            </p:nvGrpSpPr>
            <p:grpSpPr>
              <a:xfrm>
                <a:off x="1259632" y="2786856"/>
                <a:ext cx="1097166" cy="337127"/>
                <a:chOff x="1259632" y="5733256"/>
                <a:chExt cx="1097166" cy="337127"/>
              </a:xfrm>
            </p:grpSpPr>
            <p:cxnSp>
              <p:nvCxnSpPr>
                <p:cNvPr id="102" name="Conector Reto 101">
                  <a:extLst>
                    <a:ext uri="{FF2B5EF4-FFF2-40B4-BE49-F238E27FC236}">
                      <a16:creationId xmlns:a16="http://schemas.microsoft.com/office/drawing/2014/main" id="{243CF1A3-F97A-804A-8BCD-8166DA6C64DE}"/>
                    </a:ext>
                  </a:extLst>
                </p:cNvPr>
                <p:cNvCxnSpPr/>
                <p:nvPr/>
              </p:nvCxnSpPr>
              <p:spPr>
                <a:xfrm>
                  <a:off x="1259632" y="5733256"/>
                  <a:ext cx="1097166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ector Reto 102">
                  <a:extLst>
                    <a:ext uri="{FF2B5EF4-FFF2-40B4-BE49-F238E27FC236}">
                      <a16:creationId xmlns:a16="http://schemas.microsoft.com/office/drawing/2014/main" id="{98DE1A25-FDB3-D44C-A69B-AB83368AD7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21001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Conector Reto 103">
                  <a:extLst>
                    <a:ext uri="{FF2B5EF4-FFF2-40B4-BE49-F238E27FC236}">
                      <a16:creationId xmlns:a16="http://schemas.microsoft.com/office/drawing/2014/main" id="{836E2B18-036D-AF40-8011-461298CA1D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899510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ector Reto 104">
                  <a:extLst>
                    <a:ext uri="{FF2B5EF4-FFF2-40B4-BE49-F238E27FC236}">
                      <a16:creationId xmlns:a16="http://schemas.microsoft.com/office/drawing/2014/main" id="{BC5FA355-BA40-5544-B270-A105815FD4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5991874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ector Reto 105">
                  <a:extLst>
                    <a:ext uri="{FF2B5EF4-FFF2-40B4-BE49-F238E27FC236}">
                      <a16:creationId xmlns:a16="http://schemas.microsoft.com/office/drawing/2014/main" id="{C7B68B0E-563E-5B43-A1FD-97355782B2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4764" y="6070383"/>
                  <a:ext cx="572654" cy="0"/>
                </a:xfrm>
                <a:prstGeom prst="line">
                  <a:avLst/>
                </a:prstGeom>
                <a:ln w="15875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CaixaDeTexto 93">
                    <a:extLst>
                      <a:ext uri="{FF2B5EF4-FFF2-40B4-BE49-F238E27FC236}">
                        <a16:creationId xmlns:a16="http://schemas.microsoft.com/office/drawing/2014/main" id="{759E24CE-F3B2-EE44-B538-CECD19E2F586}"/>
                      </a:ext>
                    </a:extLst>
                  </p:cNvPr>
                  <p:cNvSpPr txBox="1"/>
                  <p:nvPr/>
                </p:nvSpPr>
                <p:spPr>
                  <a:xfrm>
                    <a:off x="2034415" y="2504820"/>
                    <a:ext cx="463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50</m:t>
                          </m:r>
                        </m:oMath>
                      </m:oMathPara>
                    </a14:m>
                    <a:endParaRPr lang="pt-BR" sz="1600" dirty="0"/>
                  </a:p>
                </p:txBody>
              </p:sp>
            </mc:Choice>
            <mc:Fallback xmlns="">
              <p:sp>
                <p:nvSpPr>
                  <p:cNvPr id="94" name="CaixaDeTexto 93">
                    <a:extLst>
                      <a:ext uri="{FF2B5EF4-FFF2-40B4-BE49-F238E27FC236}">
                        <a16:creationId xmlns:a16="http://schemas.microsoft.com/office/drawing/2014/main" id="{759E24CE-F3B2-EE44-B538-CECD19E2F5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4415" y="2504820"/>
                    <a:ext cx="463588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CaixaDeTexto 94">
                    <a:extLst>
                      <a:ext uri="{FF2B5EF4-FFF2-40B4-BE49-F238E27FC236}">
                        <a16:creationId xmlns:a16="http://schemas.microsoft.com/office/drawing/2014/main" id="{4054A54A-C54C-9243-9EDA-4152C0A5F1E7}"/>
                      </a:ext>
                    </a:extLst>
                  </p:cNvPr>
                  <p:cNvSpPr txBox="1"/>
                  <p:nvPr/>
                </p:nvSpPr>
                <p:spPr>
                  <a:xfrm>
                    <a:off x="2034415" y="2929693"/>
                    <a:ext cx="463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45</m:t>
                          </m:r>
                        </m:oMath>
                      </m:oMathPara>
                    </a14:m>
                    <a:endParaRPr lang="pt-BR" sz="1600" dirty="0"/>
                  </a:p>
                </p:txBody>
              </p:sp>
            </mc:Choice>
            <mc:Fallback xmlns="">
              <p:sp>
                <p:nvSpPr>
                  <p:cNvPr id="95" name="CaixaDeTexto 94">
                    <a:extLst>
                      <a:ext uri="{FF2B5EF4-FFF2-40B4-BE49-F238E27FC236}">
                        <a16:creationId xmlns:a16="http://schemas.microsoft.com/office/drawing/2014/main" id="{4054A54A-C54C-9243-9EDA-4152C0A5F1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4415" y="2929693"/>
                    <a:ext cx="463588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CaixaDeTexto 95">
                    <a:extLst>
                      <a:ext uri="{FF2B5EF4-FFF2-40B4-BE49-F238E27FC236}">
                        <a16:creationId xmlns:a16="http://schemas.microsoft.com/office/drawing/2014/main" id="{104937FC-A59D-DE4B-A46B-83C982EF53DB}"/>
                      </a:ext>
                    </a:extLst>
                  </p:cNvPr>
                  <p:cNvSpPr txBox="1"/>
                  <p:nvPr/>
                </p:nvSpPr>
                <p:spPr>
                  <a:xfrm>
                    <a:off x="2034415" y="3349948"/>
                    <a:ext cx="463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40</m:t>
                          </m:r>
                        </m:oMath>
                      </m:oMathPara>
                    </a14:m>
                    <a:endParaRPr lang="pt-BR" sz="1600" dirty="0"/>
                  </a:p>
                </p:txBody>
              </p:sp>
            </mc:Choice>
            <mc:Fallback xmlns="">
              <p:sp>
                <p:nvSpPr>
                  <p:cNvPr id="96" name="CaixaDeTexto 95">
                    <a:extLst>
                      <a:ext uri="{FF2B5EF4-FFF2-40B4-BE49-F238E27FC236}">
                        <a16:creationId xmlns:a16="http://schemas.microsoft.com/office/drawing/2014/main" id="{104937FC-A59D-DE4B-A46B-83C982EF53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4415" y="3349948"/>
                    <a:ext cx="463588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CaixaDeTexto 96">
                    <a:extLst>
                      <a:ext uri="{FF2B5EF4-FFF2-40B4-BE49-F238E27FC236}">
                        <a16:creationId xmlns:a16="http://schemas.microsoft.com/office/drawing/2014/main" id="{A9906FA8-C4AE-A749-B97E-E0F13A3AB781}"/>
                      </a:ext>
                    </a:extLst>
                  </p:cNvPr>
                  <p:cNvSpPr txBox="1"/>
                  <p:nvPr/>
                </p:nvSpPr>
                <p:spPr>
                  <a:xfrm>
                    <a:off x="2034415" y="3779439"/>
                    <a:ext cx="463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35</m:t>
                          </m:r>
                        </m:oMath>
                      </m:oMathPara>
                    </a14:m>
                    <a:endParaRPr lang="pt-BR" sz="1600" dirty="0"/>
                  </a:p>
                </p:txBody>
              </p:sp>
            </mc:Choice>
            <mc:Fallback xmlns="">
              <p:sp>
                <p:nvSpPr>
                  <p:cNvPr id="97" name="CaixaDeTexto 96">
                    <a:extLst>
                      <a:ext uri="{FF2B5EF4-FFF2-40B4-BE49-F238E27FC236}">
                        <a16:creationId xmlns:a16="http://schemas.microsoft.com/office/drawing/2014/main" id="{A9906FA8-C4AE-A749-B97E-E0F13A3AB7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4415" y="3779439"/>
                    <a:ext cx="463588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CaixaDeTexto 97">
                    <a:extLst>
                      <a:ext uri="{FF2B5EF4-FFF2-40B4-BE49-F238E27FC236}">
                        <a16:creationId xmlns:a16="http://schemas.microsoft.com/office/drawing/2014/main" id="{01AB3032-559C-BB4D-8540-07362F3EB592}"/>
                      </a:ext>
                    </a:extLst>
                  </p:cNvPr>
                  <p:cNvSpPr txBox="1"/>
                  <p:nvPr/>
                </p:nvSpPr>
                <p:spPr>
                  <a:xfrm>
                    <a:off x="2034415" y="4185839"/>
                    <a:ext cx="463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30</m:t>
                          </m:r>
                        </m:oMath>
                      </m:oMathPara>
                    </a14:m>
                    <a:endParaRPr lang="pt-BR" sz="1600" dirty="0"/>
                  </a:p>
                </p:txBody>
              </p:sp>
            </mc:Choice>
            <mc:Fallback xmlns="">
              <p:sp>
                <p:nvSpPr>
                  <p:cNvPr id="98" name="CaixaDeTexto 97">
                    <a:extLst>
                      <a:ext uri="{FF2B5EF4-FFF2-40B4-BE49-F238E27FC236}">
                        <a16:creationId xmlns:a16="http://schemas.microsoft.com/office/drawing/2014/main" id="{01AB3032-559C-BB4D-8540-07362F3EB5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4415" y="4185839"/>
                    <a:ext cx="463588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CaixaDeTexto 98">
                    <a:extLst>
                      <a:ext uri="{FF2B5EF4-FFF2-40B4-BE49-F238E27FC236}">
                        <a16:creationId xmlns:a16="http://schemas.microsoft.com/office/drawing/2014/main" id="{0ED280ED-5D2D-D248-9D06-25BD8258CB57}"/>
                      </a:ext>
                    </a:extLst>
                  </p:cNvPr>
                  <p:cNvSpPr txBox="1"/>
                  <p:nvPr/>
                </p:nvSpPr>
                <p:spPr>
                  <a:xfrm>
                    <a:off x="2034415" y="4615329"/>
                    <a:ext cx="463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25</m:t>
                          </m:r>
                        </m:oMath>
                      </m:oMathPara>
                    </a14:m>
                    <a:endParaRPr lang="pt-BR" sz="1600" dirty="0"/>
                  </a:p>
                </p:txBody>
              </p:sp>
            </mc:Choice>
            <mc:Fallback xmlns="">
              <p:sp>
                <p:nvSpPr>
                  <p:cNvPr id="99" name="CaixaDeTexto 98">
                    <a:extLst>
                      <a:ext uri="{FF2B5EF4-FFF2-40B4-BE49-F238E27FC236}">
                        <a16:creationId xmlns:a16="http://schemas.microsoft.com/office/drawing/2014/main" id="{0ED280ED-5D2D-D248-9D06-25BD8258C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4415" y="4615329"/>
                    <a:ext cx="463588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CaixaDeTexto 99">
                    <a:extLst>
                      <a:ext uri="{FF2B5EF4-FFF2-40B4-BE49-F238E27FC236}">
                        <a16:creationId xmlns:a16="http://schemas.microsoft.com/office/drawing/2014/main" id="{81C568ED-13F7-3B42-B653-9EE7E07A38DC}"/>
                      </a:ext>
                    </a:extLst>
                  </p:cNvPr>
                  <p:cNvSpPr txBox="1"/>
                  <p:nvPr/>
                </p:nvSpPr>
                <p:spPr>
                  <a:xfrm>
                    <a:off x="2034415" y="5040202"/>
                    <a:ext cx="463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20</m:t>
                          </m:r>
                        </m:oMath>
                      </m:oMathPara>
                    </a14:m>
                    <a:endParaRPr lang="pt-BR" sz="1600" dirty="0"/>
                  </a:p>
                </p:txBody>
              </p:sp>
            </mc:Choice>
            <mc:Fallback xmlns="">
              <p:sp>
                <p:nvSpPr>
                  <p:cNvPr id="100" name="CaixaDeTexto 99">
                    <a:extLst>
                      <a:ext uri="{FF2B5EF4-FFF2-40B4-BE49-F238E27FC236}">
                        <a16:creationId xmlns:a16="http://schemas.microsoft.com/office/drawing/2014/main" id="{81C568ED-13F7-3B42-B653-9EE7E07A38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4415" y="5040202"/>
                    <a:ext cx="463588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CaixaDeTexto 100">
                    <a:extLst>
                      <a:ext uri="{FF2B5EF4-FFF2-40B4-BE49-F238E27FC236}">
                        <a16:creationId xmlns:a16="http://schemas.microsoft.com/office/drawing/2014/main" id="{E27319EB-32EA-F74E-9F86-88D846C9DDD9}"/>
                      </a:ext>
                    </a:extLst>
                  </p:cNvPr>
                  <p:cNvSpPr txBox="1"/>
                  <p:nvPr/>
                </p:nvSpPr>
                <p:spPr>
                  <a:xfrm>
                    <a:off x="2034415" y="5455838"/>
                    <a:ext cx="463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15</m:t>
                          </m:r>
                        </m:oMath>
                      </m:oMathPara>
                    </a14:m>
                    <a:endParaRPr lang="pt-BR" sz="1600" dirty="0"/>
                  </a:p>
                </p:txBody>
              </p:sp>
            </mc:Choice>
            <mc:Fallback xmlns="">
              <p:sp>
                <p:nvSpPr>
                  <p:cNvPr id="101" name="CaixaDeTexto 100">
                    <a:extLst>
                      <a:ext uri="{FF2B5EF4-FFF2-40B4-BE49-F238E27FC236}">
                        <a16:creationId xmlns:a16="http://schemas.microsoft.com/office/drawing/2014/main" id="{E27319EB-32EA-F74E-9F86-88D846C9DD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4415" y="5455838"/>
                    <a:ext cx="463588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40" name="Olho" descr="Vista lateral do perfil do olho | Vetor Premium">
            <a:extLst>
              <a:ext uri="{FF2B5EF4-FFF2-40B4-BE49-F238E27FC236}">
                <a16:creationId xmlns:a16="http://schemas.microsoft.com/office/drawing/2014/main" id="{C404CC35-651F-F945-B307-4B7683699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154" y="2395338"/>
            <a:ext cx="1188496" cy="118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olhar">
            <a:extLst>
              <a:ext uri="{FF2B5EF4-FFF2-40B4-BE49-F238E27FC236}">
                <a16:creationId xmlns:a16="http://schemas.microsoft.com/office/drawing/2014/main" id="{1396E146-0FB6-7246-B155-819AF0D9F22B}"/>
              </a:ext>
            </a:extLst>
          </p:cNvPr>
          <p:cNvGrpSpPr/>
          <p:nvPr/>
        </p:nvGrpSpPr>
        <p:grpSpPr>
          <a:xfrm>
            <a:off x="8400256" y="3186507"/>
            <a:ext cx="1641776" cy="0"/>
            <a:chOff x="1778096" y="3862808"/>
            <a:chExt cx="1641776" cy="0"/>
          </a:xfrm>
        </p:grpSpPr>
        <p:cxnSp>
          <p:nvCxnSpPr>
            <p:cNvPr id="142" name="Conector Reto 141">
              <a:extLst>
                <a:ext uri="{FF2B5EF4-FFF2-40B4-BE49-F238E27FC236}">
                  <a16:creationId xmlns:a16="http://schemas.microsoft.com/office/drawing/2014/main" id="{DC50A085-24E2-DD45-9BD4-B1FF20E050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7824" y="3862808"/>
              <a:ext cx="432048" cy="0"/>
            </a:xfrm>
            <a:prstGeom prst="line">
              <a:avLst/>
            </a:prstGeom>
            <a:ln w="25400" cap="rnd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to 142">
              <a:extLst>
                <a:ext uri="{FF2B5EF4-FFF2-40B4-BE49-F238E27FC236}">
                  <a16:creationId xmlns:a16="http://schemas.microsoft.com/office/drawing/2014/main" id="{E29E3C94-99CE-A84A-BF20-FAFD047E3388}"/>
                </a:ext>
              </a:extLst>
            </p:cNvPr>
            <p:cNvCxnSpPr/>
            <p:nvPr/>
          </p:nvCxnSpPr>
          <p:spPr>
            <a:xfrm flipH="1">
              <a:off x="1778096" y="3862808"/>
              <a:ext cx="1219099" cy="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241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6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>
            <a:extLst>
              <a:ext uri="{FF2B5EF4-FFF2-40B4-BE49-F238E27FC236}">
                <a16:creationId xmlns:a16="http://schemas.microsoft.com/office/drawing/2014/main" id="{EC82352D-46E5-E345-8C32-8415F271C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r>
              <a:rPr lang="fr-FR" dirty="0"/>
              <a:t> </a:t>
            </a:r>
            <a:endParaRPr lang="pt-BR" dirty="0"/>
          </a:p>
        </p:txBody>
      </p:sp>
      <p:sp>
        <p:nvSpPr>
          <p:cNvPr id="16" name="Espaço Reservado para Data 15">
            <a:extLst>
              <a:ext uri="{FF2B5EF4-FFF2-40B4-BE49-F238E27FC236}">
                <a16:creationId xmlns:a16="http://schemas.microsoft.com/office/drawing/2014/main" id="{EF4979B2-1748-404B-ABD9-94EC0F18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4E9B-4011-384F-AC35-4F60256F4AB9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ADF5433B-DF0E-0A4F-B358-A8BD5F54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18" name="Espaço Reservado para Número de Slide 17">
            <a:extLst>
              <a:ext uri="{FF2B5EF4-FFF2-40B4-BE49-F238E27FC236}">
                <a16:creationId xmlns:a16="http://schemas.microsoft.com/office/drawing/2014/main" id="{E26D1189-E87A-7744-B7A2-D072C432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812035" name="Rectangle 3"/>
          <p:cNvSpPr>
            <a:spLocks noChangeArrowheads="1"/>
          </p:cNvSpPr>
          <p:nvPr/>
        </p:nvSpPr>
        <p:spPr bwMode="auto">
          <a:xfrm>
            <a:off x="2667002" y="1409485"/>
            <a:ext cx="215444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/>
              <a:t> </a:t>
            </a:r>
          </a:p>
        </p:txBody>
      </p:sp>
      <p:sp>
        <p:nvSpPr>
          <p:cNvPr id="814090" name="Rectangle 10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814092" name="Rectangle 12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72" name="CaixaDeTexto 71"/>
          <p:cNvSpPr txBox="1"/>
          <p:nvPr/>
        </p:nvSpPr>
        <p:spPr>
          <a:xfrm>
            <a:off x="407368" y="1350657"/>
            <a:ext cx="1137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 eaLnBrk="0" hangingPunct="0">
              <a:buFont typeface="Wingdings" pitchFamily="2" charset="2"/>
              <a:buChar char="ü"/>
              <a:tabLst>
                <a:tab pos="670305" algn="l"/>
              </a:tabLst>
            </a:pPr>
            <a:r>
              <a:rPr lang="pt-B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Soma e subtração</a:t>
            </a:r>
            <a:r>
              <a:rPr lang="pt-BR" dirty="0"/>
              <a:t>: O resultado tem que ter apenas um algarismo duvidoso, </a:t>
            </a:r>
            <a:r>
              <a:rPr lang="pt-BR" b="1" u="sng" dirty="0"/>
              <a:t>definido pelo de maior ordem da operação!</a:t>
            </a:r>
            <a:r>
              <a:rPr lang="pt-BR" dirty="0"/>
              <a:t>. </a:t>
            </a:r>
          </a:p>
        </p:txBody>
      </p:sp>
      <p:sp>
        <p:nvSpPr>
          <p:cNvPr id="954415" name="Rectangle 47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2" name="Rectangle 6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4" name="Rectangle 8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7" name="Rectangle 11"/>
          <p:cNvSpPr>
            <a:spLocks noChangeArrowheads="1"/>
          </p:cNvSpPr>
          <p:nvPr/>
        </p:nvSpPr>
        <p:spPr bwMode="auto">
          <a:xfrm>
            <a:off x="2667003" y="89020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9" name="Rectangle 13"/>
          <p:cNvSpPr>
            <a:spLocks noChangeArrowheads="1"/>
          </p:cNvSpPr>
          <p:nvPr/>
        </p:nvSpPr>
        <p:spPr bwMode="auto">
          <a:xfrm>
            <a:off x="2667002" y="1459491"/>
            <a:ext cx="215444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/>
              <a:t> </a:t>
            </a:r>
          </a:p>
        </p:txBody>
      </p:sp>
      <p:sp>
        <p:nvSpPr>
          <p:cNvPr id="957449" name="Rectangle 9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58" name="Rectangle 6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61" name="Rectangle 9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896" name="Rectangle 8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898" name="Rectangle 10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900" name="Rectangle 12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0918" name="Rectangle 6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0920" name="Rectangle 8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1943" name="Rectangle 7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5029" name="Rectangle 21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5031" name="Rectangle 23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56" name="CaixaDeTexto 55"/>
          <p:cNvSpPr txBox="1"/>
          <p:nvPr/>
        </p:nvSpPr>
        <p:spPr>
          <a:xfrm>
            <a:off x="407368" y="3058210"/>
            <a:ext cx="11377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 eaLnBrk="0" hangingPunct="0">
              <a:buFont typeface="Wingdings" pitchFamily="2" charset="2"/>
              <a:buChar char="ü"/>
              <a:tabLst>
                <a:tab pos="685783" algn="l"/>
              </a:tabLst>
            </a:pPr>
            <a:r>
              <a:rPr lang="pt-BR" dirty="0"/>
              <a:t> </a:t>
            </a:r>
            <a:r>
              <a:rPr lang="pt-B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Produto e divisão:</a:t>
            </a:r>
            <a:r>
              <a:rPr lang="pt-BR" dirty="0"/>
              <a:t> O resultado deve ser fornecido com o mesmo número de algarismos significativos do fator que tiver o menor número de algarismos significativos.</a:t>
            </a:r>
          </a:p>
        </p:txBody>
      </p:sp>
      <p:sp>
        <p:nvSpPr>
          <p:cNvPr id="62" name="CaixaDeTexto 61"/>
          <p:cNvSpPr txBox="1"/>
          <p:nvPr/>
        </p:nvSpPr>
        <p:spPr>
          <a:xfrm>
            <a:off x="407369" y="4843422"/>
            <a:ext cx="1137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pt-B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Algarismos significativos: </a:t>
            </a:r>
            <a:r>
              <a:rPr lang="pt-BR" dirty="0"/>
              <a:t>em medidas com incerteza (</a:t>
            </a:r>
            <a:r>
              <a:rPr lang="pt-BR" dirty="0">
                <a:solidFill>
                  <a:srgbClr val="FF0000"/>
                </a:solidFill>
              </a:rPr>
              <a:t>1s</a:t>
            </a:r>
            <a:r>
              <a:rPr lang="pt-BR" dirty="0"/>
              <a:t> na incerteza se for resultado final ou </a:t>
            </a:r>
            <a:r>
              <a:rPr lang="pt-BR" b="1" u="sng" dirty="0">
                <a:solidFill>
                  <a:srgbClr val="0000FF"/>
                </a:solidFill>
              </a:rPr>
              <a:t>grandeza direta sempre</a:t>
            </a:r>
            <a:r>
              <a:rPr lang="pt-BR" dirty="0"/>
              <a:t>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7622D731-FD69-4775-80AD-880A19EC272C}"/>
                  </a:ext>
                </a:extLst>
              </p:cNvPr>
              <p:cNvSpPr/>
              <p:nvPr/>
            </p:nvSpPr>
            <p:spPr>
              <a:xfrm>
                <a:off x="2787674" y="2309082"/>
                <a:ext cx="50411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133,35</m:t>
                      </m:r>
                      <m:r>
                        <m:rPr>
                          <m:nor/>
                        </m:rPr>
                        <a:rPr lang="pt-BR" i="1">
                          <a:solidFill>
                            <a:srgbClr val="FF0000"/>
                          </a:solidFill>
                        </a:rPr>
                        <m:t>  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m:rPr>
                          <m:nor/>
                        </m:rPr>
                        <a:rPr lang="pt-BR" i="1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–</m:t>
                      </m:r>
                      <m:r>
                        <m:rPr>
                          <m:nor/>
                        </m:rPr>
                        <a:rPr lang="pt-BR" i="1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a:rPr lang="pt-BR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46,7</m:t>
                      </m:r>
                      <m:r>
                        <m:rPr>
                          <m:nor/>
                        </m:rPr>
                        <a:rPr lang="pt-BR" i="1">
                          <a:solidFill>
                            <a:srgbClr val="FF0000"/>
                          </a:solidFill>
                        </a:rPr>
                        <m:t>  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m:rPr>
                          <m:nor/>
                        </m:rPr>
                        <a:rPr lang="pt-BR" i="1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i="1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a:rPr lang="pt-BR">
                          <a:solidFill>
                            <a:srgbClr val="862254"/>
                          </a:solidFill>
                          <a:latin typeface="Cambria Math" panose="02040503050406030204" pitchFamily="18" charset="0"/>
                        </a:rPr>
                        <m:t>86,65</m:t>
                      </m:r>
                      <m:r>
                        <m:rPr>
                          <m:nor/>
                        </m:rPr>
                        <a:rPr lang="pt-BR" i="1">
                          <a:solidFill>
                            <a:srgbClr val="FF0000"/>
                          </a:solidFill>
                        </a:rPr>
                        <m:t>  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m:rPr>
                          <m:nor/>
                        </m:rPr>
                        <a:rPr lang="pt-BR" i="1">
                          <a:solidFill>
                            <a:srgbClr val="FF0000"/>
                          </a:solidFill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7622D731-FD69-4775-80AD-880A19EC2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674" y="2309082"/>
                <a:ext cx="5041188" cy="461665"/>
              </a:xfrm>
              <a:prstGeom prst="rect">
                <a:avLst/>
              </a:prstGeom>
              <a:blipFill>
                <a:blip r:embed="rId2"/>
                <a:stretch>
                  <a:fillRect t="-2632" b="-210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4944577C-1620-48D4-8972-1106CA6CA8D4}"/>
                  </a:ext>
                </a:extLst>
              </p:cNvPr>
              <p:cNvSpPr/>
              <p:nvPr/>
            </p:nvSpPr>
            <p:spPr>
              <a:xfrm>
                <a:off x="7592311" y="2296002"/>
                <a:ext cx="17517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i="1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a:rPr lang="pt-BR">
                          <a:solidFill>
                            <a:srgbClr val="862254"/>
                          </a:solidFill>
                          <a:latin typeface="Cambria Math" panose="02040503050406030204" pitchFamily="18" charset="0"/>
                        </a:rPr>
                        <m:t>86,7</m:t>
                      </m:r>
                      <m:r>
                        <m:rPr>
                          <m:nor/>
                        </m:rPr>
                        <a:rPr lang="pt-BR" i="1">
                          <a:solidFill>
                            <a:srgbClr val="FF0000"/>
                          </a:solidFill>
                        </a:rPr>
                        <m:t>  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4944577C-1620-48D4-8972-1106CA6CA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311" y="2296002"/>
                <a:ext cx="1751762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81874ECE-315C-41DB-85A7-E0FC0FFF6E49}"/>
                  </a:ext>
                </a:extLst>
              </p:cNvPr>
              <p:cNvSpPr/>
              <p:nvPr/>
            </p:nvSpPr>
            <p:spPr>
              <a:xfrm>
                <a:off x="2661631" y="4096130"/>
                <a:ext cx="50806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32,74</m:t>
                      </m:r>
                      <m:r>
                        <m:rPr>
                          <m:nor/>
                        </m:rPr>
                        <a:rPr lang="pt-BR" i="1"/>
                        <m:t> 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m:rPr>
                          <m:nor/>
                        </m:rPr>
                        <a:rPr lang="pt-BR" i="1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pt-BR" i="1"/>
                        <m:t>  </m:t>
                      </m:r>
                      <m:r>
                        <a:rPr lang="pt-BR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25,2</m:t>
                      </m:r>
                      <m:r>
                        <m:rPr>
                          <m:nor/>
                        </m:rPr>
                        <a:rPr lang="pt-BR" i="1"/>
                        <m:t> 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825,048</m:t>
                      </m:r>
                      <m:r>
                        <m:rPr>
                          <m:nor/>
                        </m:rPr>
                        <a:rPr lang="pt-BR" i="1"/>
                        <m:t>  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81874ECE-315C-41DB-85A7-E0FC0FFF6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631" y="4096130"/>
                <a:ext cx="5080622" cy="461665"/>
              </a:xfrm>
              <a:prstGeom prst="rect">
                <a:avLst/>
              </a:prstGeom>
              <a:blipFill>
                <a:blip r:embed="rId4"/>
                <a:stretch>
                  <a:fillRect t="-2632" b="-184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7375FB4C-4067-4142-BE92-DC49264CAFE3}"/>
                  </a:ext>
                </a:extLst>
              </p:cNvPr>
              <p:cNvSpPr/>
              <p:nvPr/>
            </p:nvSpPr>
            <p:spPr>
              <a:xfrm>
                <a:off x="7534917" y="4096130"/>
                <a:ext cx="17806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i="1"/>
                        <m:t> </m:t>
                      </m:r>
                      <m:r>
                        <a:rPr lang="pt-BR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825</m:t>
                      </m:r>
                      <m:r>
                        <m:rPr>
                          <m:nor/>
                        </m:rPr>
                        <a:rPr lang="pt-BR" i="1"/>
                        <m:t> 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7375FB4C-4067-4142-BE92-DC49264CA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917" y="4096130"/>
                <a:ext cx="1780680" cy="461665"/>
              </a:xfrm>
              <a:prstGeom prst="rect">
                <a:avLst/>
              </a:prstGeom>
              <a:blipFill>
                <a:blip r:embed="rId5"/>
                <a:stretch>
                  <a:fillRect t="-2632" b="-184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9CF6D60E-05CF-4A1D-BAFB-63995CF3994D}"/>
                  </a:ext>
                </a:extLst>
              </p:cNvPr>
              <p:cNvSpPr/>
              <p:nvPr/>
            </p:nvSpPr>
            <p:spPr>
              <a:xfrm>
                <a:off x="2589954" y="5736965"/>
                <a:ext cx="39841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82,7390</m:t>
                          </m:r>
                          <m:r>
                            <m:rPr>
                              <m:nor/>
                            </m:rPr>
                            <a:rPr lang="pt-BR" i="1"/>
                            <m:t>  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pt-BR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0,5678</m:t>
                          </m:r>
                        </m:e>
                      </m:d>
                      <m:r>
                        <m:rPr>
                          <m:nor/>
                        </m:rPr>
                        <a:rPr lang="pt-BR" i="1"/>
                        <m:t> 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9CF6D60E-05CF-4A1D-BAFB-63995CF39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954" y="5736965"/>
                <a:ext cx="3984168" cy="461665"/>
              </a:xfrm>
              <a:prstGeom prst="rect">
                <a:avLst/>
              </a:prstGeom>
              <a:blipFill>
                <a:blip r:embed="rId6"/>
                <a:stretch>
                  <a:fillRect t="-2632" b="-184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9B1AAD07-402F-4EC1-8FD1-81C963DE7260}"/>
                  </a:ext>
                </a:extLst>
              </p:cNvPr>
              <p:cNvSpPr/>
              <p:nvPr/>
            </p:nvSpPr>
            <p:spPr>
              <a:xfrm>
                <a:off x="6443034" y="5736964"/>
                <a:ext cx="27716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82,7</m:t>
                          </m:r>
                          <m:r>
                            <m:rPr>
                              <m:nor/>
                            </m:rPr>
                            <a:rPr lang="pt-BR" i="1"/>
                            <m:t>  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pt-BR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0,6</m:t>
                          </m:r>
                        </m:e>
                      </m:d>
                      <m:r>
                        <m:rPr>
                          <m:nor/>
                        </m:rPr>
                        <a:rPr lang="pt-BR" i="1"/>
                        <m:t> 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9B1AAD07-402F-4EC1-8FD1-81C963DE7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034" y="5736964"/>
                <a:ext cx="2771656" cy="461665"/>
              </a:xfrm>
              <a:prstGeom prst="rect">
                <a:avLst/>
              </a:prstGeom>
              <a:blipFill>
                <a:blip r:embed="rId7"/>
                <a:stretch>
                  <a:fillRect t="-2632" b="-184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>
            <a:extLst>
              <a:ext uri="{FF2B5EF4-FFF2-40B4-BE49-F238E27FC236}">
                <a16:creationId xmlns:a16="http://schemas.microsoft.com/office/drawing/2014/main" id="{FCE1B3D1-6B58-4D72-9A4B-BD689118893C}"/>
              </a:ext>
            </a:extLst>
          </p:cNvPr>
          <p:cNvSpPr/>
          <p:nvPr/>
        </p:nvSpPr>
        <p:spPr>
          <a:xfrm>
            <a:off x="407368" y="767917"/>
            <a:ext cx="11377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pt-BR" dirty="0"/>
              <a:t>Operações Matemáticas com grandezas físicas </a:t>
            </a:r>
            <a:r>
              <a:rPr lang="pt-BR" altLang="pt-BR" dirty="0">
                <a:sym typeface="Wingdings" panose="05000000000000000000" pitchFamily="2" charset="2"/>
              </a:rPr>
              <a:t> </a:t>
            </a:r>
            <a:r>
              <a:rPr lang="pt-BR" altLang="pt-BR" dirty="0"/>
              <a:t>um único algarismo duvidoso;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utoUpdateAnimBg="0"/>
      <p:bldP spid="56" grpId="0" autoUpdateAnimBg="0"/>
      <p:bldP spid="62" grpId="0" autoUpdateAnimBg="0"/>
      <p:bldP spid="2" grpId="0"/>
      <p:bldP spid="3" grpId="0"/>
      <p:bldP spid="6" grpId="0"/>
      <p:bldP spid="8" grpId="0"/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14" name="Text Box 6">
            <a:extLst>
              <a:ext uri="{FF2B5EF4-FFF2-40B4-BE49-F238E27FC236}">
                <a16:creationId xmlns:a16="http://schemas.microsoft.com/office/drawing/2014/main" id="{C2AC45BB-7745-4F8E-91B8-A1B7A376D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8866" y="1363038"/>
            <a:ext cx="7280024" cy="440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0954" tIns="35477" rIns="70954" bIns="35477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(Grandezas expressas em diferentes sistemas de unidades)</a:t>
            </a:r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8213F510-C734-3241-901F-0F899C61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r>
              <a:rPr lang="fr-FR" dirty="0"/>
              <a:t> </a:t>
            </a:r>
            <a:endParaRPr lang="pt-BR" dirty="0"/>
          </a:p>
        </p:txBody>
      </p:sp>
      <p:sp>
        <p:nvSpPr>
          <p:cNvPr id="18" name="Espaço Reservado para Data 17">
            <a:extLst>
              <a:ext uri="{FF2B5EF4-FFF2-40B4-BE49-F238E27FC236}">
                <a16:creationId xmlns:a16="http://schemas.microsoft.com/office/drawing/2014/main" id="{B1236F3E-8FD4-1748-B102-57A9413DE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E6A8-50F8-2449-A6BB-5460204CB1E9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19" name="Espaço Reservado para Rodapé 18">
            <a:extLst>
              <a:ext uri="{FF2B5EF4-FFF2-40B4-BE49-F238E27FC236}">
                <a16:creationId xmlns:a16="http://schemas.microsoft.com/office/drawing/2014/main" id="{086C6205-39A7-EF43-BD6C-5D9CFA565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A9C6AF01-8224-2645-9E8E-63C28DF9D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46</a:t>
            </a:fld>
            <a:endParaRPr lang="fr-FR"/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0F4A5212-6388-4493-A3AC-30251FE07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69" y="825963"/>
            <a:ext cx="3076960" cy="440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0954" tIns="35477" rIns="70954" bIns="35477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Conversão de unidades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DBEBF2-6F1F-4DB5-B45B-82937EF1106B}"/>
              </a:ext>
            </a:extLst>
          </p:cNvPr>
          <p:cNvSpPr/>
          <p:nvPr/>
        </p:nvSpPr>
        <p:spPr>
          <a:xfrm>
            <a:off x="407369" y="2056573"/>
            <a:ext cx="113772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pt-BR" dirty="0"/>
              <a:t>Ao realizar uma transformação de unidades para uma determinada grandeza física, o resultado final deve possuir o mesmo número de algarismos significativos da expressão original;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12691DD-E72A-4D84-920C-EC219140EB7F}"/>
              </a:ext>
            </a:extLst>
          </p:cNvPr>
          <p:cNvSpPr/>
          <p:nvPr/>
        </p:nvSpPr>
        <p:spPr>
          <a:xfrm>
            <a:off x="407369" y="3342597"/>
            <a:ext cx="11377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pt-BR" dirty="0"/>
              <a:t>É fundamental que as respostas sejam dadas em potências de dez (notação científica);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7E899E1-258A-49DD-BC97-1AD83B9F5DE3}"/>
              </a:ext>
            </a:extLst>
          </p:cNvPr>
          <p:cNvSpPr/>
          <p:nvPr/>
        </p:nvSpPr>
        <p:spPr>
          <a:xfrm>
            <a:off x="1838031" y="3969274"/>
            <a:ext cx="153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altLang="pt-BR" u="sng" dirty="0">
                <a:solidFill>
                  <a:srgbClr val="FF0000"/>
                </a:solidFill>
              </a:rPr>
              <a:t>Exemplo</a:t>
            </a:r>
            <a:r>
              <a:rPr lang="pt-BR" altLang="pt-BR" dirty="0">
                <a:solidFill>
                  <a:srgbClr val="FF0000"/>
                </a:solidFill>
              </a:rPr>
              <a:t>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F47B75A2-7B4F-4390-9613-BEAB3C02F511}"/>
                  </a:ext>
                </a:extLst>
              </p:cNvPr>
              <p:cNvSpPr/>
              <p:nvPr/>
            </p:nvSpPr>
            <p:spPr>
              <a:xfrm>
                <a:off x="1838032" y="4569076"/>
                <a:ext cx="18430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altLang="pt-BR" i="1" dirty="0">
                          <a:latin typeface="Cambria Math" panose="02040503050406030204" pitchFamily="18" charset="0"/>
                        </a:rPr>
                        <m:t> = 695 </m:t>
                      </m:r>
                      <m:r>
                        <a:rPr lang="pt-BR" altLang="pt-BR" i="1" dirty="0" err="1">
                          <a:latin typeface="Cambria Math" panose="02040503050406030204" pitchFamily="18" charset="0"/>
                        </a:rPr>
                        <m:t>𝑙𝑏</m:t>
                      </m:r>
                    </m:oMath>
                  </m:oMathPara>
                </a14:m>
                <a:endParaRPr lang="pt-BR" altLang="pt-BR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F47B75A2-7B4F-4390-9613-BEAB3C02F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032" y="4569076"/>
                <a:ext cx="1843005" cy="461665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EA53B1BA-B10E-476E-8815-D6515E6533BC}"/>
                  </a:ext>
                </a:extLst>
              </p:cNvPr>
              <p:cNvSpPr/>
              <p:nvPr/>
            </p:nvSpPr>
            <p:spPr>
              <a:xfrm>
                <a:off x="3503356" y="4564772"/>
                <a:ext cx="27398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i="1" dirty="0" smtClean="0">
                          <a:latin typeface="Cambria Math" panose="02040503050406030204" pitchFamily="18" charset="0"/>
                        </a:rPr>
                        <m:t>= (695</m:t>
                      </m:r>
                      <m:r>
                        <a:rPr lang="pt-BR" altLang="pt-BR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pt-BR" altLang="pt-BR" i="1" dirty="0">
                          <a:latin typeface="Cambria Math" panose="02040503050406030204" pitchFamily="18" charset="0"/>
                        </a:rPr>
                        <m:t>4,448) </m:t>
                      </m:r>
                      <m:r>
                        <a:rPr lang="pt-BR" altLang="pt-BR" i="1" dirty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altLang="pt-B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EA53B1BA-B10E-476E-8815-D6515E653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356" y="4564772"/>
                <a:ext cx="2739853" cy="461665"/>
              </a:xfrm>
              <a:prstGeom prst="rect">
                <a:avLst/>
              </a:prstGeom>
              <a:blipFill>
                <a:blip r:embed="rId3"/>
                <a:stretch>
                  <a:fillRect r="-463" b="-216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D2D11F88-56BB-4BD8-8D9E-A1E48707037C}"/>
                  </a:ext>
                </a:extLst>
              </p:cNvPr>
              <p:cNvSpPr/>
              <p:nvPr/>
            </p:nvSpPr>
            <p:spPr>
              <a:xfrm>
                <a:off x="6130638" y="4569076"/>
                <a:ext cx="18565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i="1" dirty="0">
                          <a:latin typeface="Cambria Math" panose="02040503050406030204" pitchFamily="18" charset="0"/>
                        </a:rPr>
                        <m:t>= 3091,4 </m:t>
                      </m:r>
                      <m:r>
                        <a:rPr lang="pt-BR" altLang="pt-BR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D2D11F88-56BB-4BD8-8D9E-A1E487070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638" y="4569076"/>
                <a:ext cx="1856598" cy="461665"/>
              </a:xfrm>
              <a:prstGeom prst="rect">
                <a:avLst/>
              </a:prstGeom>
              <a:blipFill>
                <a:blip r:embed="rId4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8E9F406E-A5DE-412F-A45E-F23B35EFAD68}"/>
                  </a:ext>
                </a:extLst>
              </p:cNvPr>
              <p:cNvSpPr/>
              <p:nvPr/>
            </p:nvSpPr>
            <p:spPr>
              <a:xfrm>
                <a:off x="3993276" y="5347327"/>
                <a:ext cx="42054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altLang="pt-BR" i="1" dirty="0">
                          <a:latin typeface="Cambria Math" panose="02040503050406030204" pitchFamily="18" charset="0"/>
                        </a:rPr>
                        <m:t> =309×10 </m:t>
                      </m:r>
                      <m:r>
                        <a:rPr lang="pt-BR" altLang="pt-BR" i="1" dirty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altLang="pt-BR" i="1" dirty="0">
                          <a:latin typeface="Cambria Math" panose="02040503050406030204" pitchFamily="18" charset="0"/>
                        </a:rPr>
                        <m:t>=3,09×</m:t>
                      </m:r>
                      <m:sSup>
                        <m:sSupPr>
                          <m:ctrlPr>
                            <a:rPr lang="pt-BR" altLang="pt-B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altLang="pt-BR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 altLang="pt-BR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altLang="pt-BR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pt-BR" altLang="pt-BR" dirty="0"/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8E9F406E-A5DE-412F-A45E-F23B35EFA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276" y="5347327"/>
                <a:ext cx="4205447" cy="461665"/>
              </a:xfrm>
              <a:prstGeom prst="rect">
                <a:avLst/>
              </a:prstGeom>
              <a:blipFill>
                <a:blip r:embed="rId5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3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9" grpId="0"/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2CC038A2-868D-C94A-91C6-1ED6DC12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r>
              <a:rPr lang="fr-FR" dirty="0"/>
              <a:t> </a:t>
            </a:r>
            <a:endParaRPr lang="pt-BR" dirty="0"/>
          </a:p>
        </p:txBody>
      </p:sp>
      <p:sp>
        <p:nvSpPr>
          <p:cNvPr id="14" name="Espaço Reservado para Data 13">
            <a:extLst>
              <a:ext uri="{FF2B5EF4-FFF2-40B4-BE49-F238E27FC236}">
                <a16:creationId xmlns:a16="http://schemas.microsoft.com/office/drawing/2014/main" id="{AE1D4C31-0103-EC41-8B33-AB2B43FE8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114-3670-D54A-8D65-8B3085ACC11D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0279486D-2F5D-6C47-B8AB-90C469BD0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A95F2E03-84DE-4441-9BBB-24EB0BD91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47</a:t>
            </a:fld>
            <a:endParaRPr lang="fr-FR"/>
          </a:p>
        </p:txBody>
      </p:sp>
      <p:sp>
        <p:nvSpPr>
          <p:cNvPr id="812035" name="Rectangle 3"/>
          <p:cNvSpPr>
            <a:spLocks noChangeArrowheads="1"/>
          </p:cNvSpPr>
          <p:nvPr/>
        </p:nvSpPr>
        <p:spPr bwMode="auto">
          <a:xfrm>
            <a:off x="2667002" y="1409485"/>
            <a:ext cx="215444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/>
              <a:t> </a:t>
            </a:r>
          </a:p>
        </p:txBody>
      </p:sp>
      <p:sp>
        <p:nvSpPr>
          <p:cNvPr id="814090" name="Rectangle 10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814092" name="Rectangle 12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72" name="CaixaDeTexto 71"/>
          <p:cNvSpPr txBox="1"/>
          <p:nvPr/>
        </p:nvSpPr>
        <p:spPr>
          <a:xfrm>
            <a:off x="407368" y="1694741"/>
            <a:ext cx="11377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 eaLnBrk="0" hangingPunct="0">
              <a:buFont typeface="Wingdings" pitchFamily="2" charset="2"/>
              <a:buChar char="ü"/>
              <a:tabLst>
                <a:tab pos="670305" algn="l"/>
              </a:tabLst>
            </a:pPr>
            <a:r>
              <a:rPr lang="pt-B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Radiciação, potenciação, </a:t>
            </a:r>
            <a:r>
              <a:rPr lang="pt-B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logaritmação</a:t>
            </a:r>
            <a:r>
              <a:rPr lang="pt-B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pt-B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pt-BR" dirty="0"/>
              <a:t>: O resultado deve tem o mesmo número de algarismo significativos da grandeza operada. </a:t>
            </a:r>
          </a:p>
        </p:txBody>
      </p:sp>
      <p:sp>
        <p:nvSpPr>
          <p:cNvPr id="954415" name="Rectangle 47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2" name="Rectangle 6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4" name="Rectangle 8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7" name="Rectangle 11"/>
          <p:cNvSpPr>
            <a:spLocks noChangeArrowheads="1"/>
          </p:cNvSpPr>
          <p:nvPr/>
        </p:nvSpPr>
        <p:spPr bwMode="auto">
          <a:xfrm>
            <a:off x="2667003" y="809411"/>
            <a:ext cx="138564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56429" name="Rectangle 13"/>
          <p:cNvSpPr>
            <a:spLocks noChangeArrowheads="1"/>
          </p:cNvSpPr>
          <p:nvPr/>
        </p:nvSpPr>
        <p:spPr bwMode="auto">
          <a:xfrm>
            <a:off x="2667002" y="1459491"/>
            <a:ext cx="215444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/>
              <a:t> </a:t>
            </a:r>
          </a:p>
        </p:txBody>
      </p:sp>
      <p:sp>
        <p:nvSpPr>
          <p:cNvPr id="957449" name="Rectangle 9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58" name="Rectangle 6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61" name="Rectangle 9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896" name="Rectangle 8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898" name="Rectangle 10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900" name="Rectangle 12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0918" name="Rectangle 6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0920" name="Rectangle 8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1943" name="Rectangle 7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5029" name="Rectangle 21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5031" name="Rectangle 23"/>
          <p:cNvSpPr>
            <a:spLocks noChangeArrowheads="1"/>
          </p:cNvSpPr>
          <p:nvPr/>
        </p:nvSpPr>
        <p:spPr bwMode="auto">
          <a:xfrm>
            <a:off x="2667001" y="71875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56" name="CaixaDeTexto 55"/>
          <p:cNvSpPr txBox="1"/>
          <p:nvPr/>
        </p:nvSpPr>
        <p:spPr>
          <a:xfrm>
            <a:off x="407368" y="3888389"/>
            <a:ext cx="11377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 eaLnBrk="0" hangingPunct="0">
              <a:buFont typeface="Wingdings" pitchFamily="2" charset="2"/>
              <a:buChar char="ü"/>
              <a:tabLst>
                <a:tab pos="685783" algn="l"/>
              </a:tabLst>
            </a:pPr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indiretas:</a:t>
            </a:r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/>
              <a:t>Deve-se manter o número de algarismos significativos da medida!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7622D731-FD69-4775-80AD-880A19EC272C}"/>
                  </a:ext>
                </a:extLst>
              </p:cNvPr>
              <p:cNvSpPr/>
              <p:nvPr/>
            </p:nvSpPr>
            <p:spPr>
              <a:xfrm>
                <a:off x="3176112" y="2731705"/>
                <a:ext cx="39901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62,874</m:t>
                              </m:r>
                            </m:e>
                          </m:d>
                        </m:e>
                      </m:func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1,798471091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7622D731-FD69-4775-80AD-880A19EC2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12" y="2731705"/>
                <a:ext cx="3990195" cy="461665"/>
              </a:xfrm>
              <a:prstGeom prst="rect">
                <a:avLst/>
              </a:prstGeom>
              <a:blipFill>
                <a:blip r:embed="rId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4944577C-1620-48D4-8972-1106CA6CA8D4}"/>
                  </a:ext>
                </a:extLst>
              </p:cNvPr>
              <p:cNvSpPr/>
              <p:nvPr/>
            </p:nvSpPr>
            <p:spPr>
              <a:xfrm>
                <a:off x="6978908" y="2708921"/>
                <a:ext cx="15653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i="1"/>
                        <m:t> </m:t>
                      </m:r>
                      <m:r>
                        <a:rPr lang="pt-BR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1,7985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4944577C-1620-48D4-8972-1106CA6CA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08" y="2708921"/>
                <a:ext cx="1565365" cy="461665"/>
              </a:xfrm>
              <a:prstGeom prst="rect">
                <a:avLst/>
              </a:prstGeom>
              <a:blipFill>
                <a:blip r:embed="rId3"/>
                <a:stretch>
                  <a:fillRect t="-2703" b="-216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81874ECE-315C-41DB-85A7-E0FC0FFF6E49}"/>
                  </a:ext>
                </a:extLst>
              </p:cNvPr>
              <p:cNvSpPr/>
              <p:nvPr/>
            </p:nvSpPr>
            <p:spPr>
              <a:xfrm>
                <a:off x="1923913" y="4712452"/>
                <a:ext cx="6541214" cy="784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pt-BR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2,00</m:t>
                              </m:r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𝑐𝑚</m:t>
                              </m:r>
                            </m:e>
                          </m:d>
                        </m:e>
                        <m: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33,51032164  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81874ECE-315C-41DB-85A7-E0FC0FFF6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913" y="4712452"/>
                <a:ext cx="6541214" cy="784830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7375FB4C-4067-4142-BE92-DC49264CAFE3}"/>
                  </a:ext>
                </a:extLst>
              </p:cNvPr>
              <p:cNvSpPr/>
              <p:nvPr/>
            </p:nvSpPr>
            <p:spPr>
              <a:xfrm>
                <a:off x="8253625" y="4891538"/>
                <a:ext cx="18431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i="1"/>
                        <m:t> 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33,5</m:t>
                      </m:r>
                      <m:r>
                        <m:rPr>
                          <m:nor/>
                        </m:rPr>
                        <a:rPr lang="pt-BR" i="1"/>
                        <m:t> 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7375FB4C-4067-4142-BE92-DC49264CA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625" y="4891538"/>
                <a:ext cx="1843197" cy="461665"/>
              </a:xfrm>
              <a:prstGeom prst="rect">
                <a:avLst/>
              </a:prstGeom>
              <a:blipFill>
                <a:blip r:embed="rId5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>
            <a:extLst>
              <a:ext uri="{FF2B5EF4-FFF2-40B4-BE49-F238E27FC236}">
                <a16:creationId xmlns:a16="http://schemas.microsoft.com/office/drawing/2014/main" id="{FCE1B3D1-6B58-4D72-9A4B-BD689118893C}"/>
              </a:ext>
            </a:extLst>
          </p:cNvPr>
          <p:cNvSpPr/>
          <p:nvPr/>
        </p:nvSpPr>
        <p:spPr>
          <a:xfrm>
            <a:off x="2279577" y="873076"/>
            <a:ext cx="76328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pt-BR" dirty="0"/>
              <a:t>Operações Matemáticas </a:t>
            </a:r>
            <a:r>
              <a:rPr lang="pt-BR" altLang="pt-BR" dirty="0">
                <a:sym typeface="Wingdings" panose="05000000000000000000" pitchFamily="2" charset="2"/>
              </a:rPr>
              <a:t> </a:t>
            </a:r>
            <a:r>
              <a:rPr lang="pt-BR" altLang="pt-BR" dirty="0"/>
              <a:t>um único algarismo duvidoso;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150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utoUpdateAnimBg="0"/>
      <p:bldP spid="56" grpId="0" autoUpdateAnimBg="0"/>
      <p:bldP spid="2" grpId="0"/>
      <p:bldP spid="3" grpId="0"/>
      <p:bldP spid="6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4209B2C5-701A-4EE1-9305-7FC7C0C450A0}"/>
                  </a:ext>
                </a:extLst>
              </p:cNvPr>
              <p:cNvSpPr/>
              <p:nvPr/>
            </p:nvSpPr>
            <p:spPr>
              <a:xfrm>
                <a:off x="6870667" y="1414491"/>
                <a:ext cx="1536767" cy="831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4209B2C5-701A-4EE1-9305-7FC7C0C45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667" y="1414491"/>
                <a:ext cx="1536767" cy="831061"/>
              </a:xfrm>
              <a:prstGeom prst="rect">
                <a:avLst/>
              </a:prstGeom>
              <a:blipFill>
                <a:blip r:embed="rId2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C27DB103-DBBB-44DC-8B3B-E2ADCFDD4D78}"/>
                  </a:ext>
                </a:extLst>
              </p:cNvPr>
              <p:cNvSpPr/>
              <p:nvPr/>
            </p:nvSpPr>
            <p:spPr>
              <a:xfrm>
                <a:off x="6026470" y="3059143"/>
                <a:ext cx="3882858" cy="99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×73,4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acc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𝑐𝑚</m:t>
                                </m:r>
                              </m:num>
                              <m:den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2,9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acc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84 </m:t>
                                </m:r>
                                <m:sSup>
                                  <m:s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p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C27DB103-DBBB-44DC-8B3B-E2ADCFDD4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470" y="3059143"/>
                <a:ext cx="3882858" cy="999441"/>
              </a:xfrm>
              <a:prstGeom prst="rect">
                <a:avLst/>
              </a:prstGeom>
              <a:blipFill>
                <a:blip r:embed="rId3"/>
                <a:stretch>
                  <a:fillRect t="-21250" b="-12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ítulo 13">
            <a:extLst>
              <a:ext uri="{FF2B5EF4-FFF2-40B4-BE49-F238E27FC236}">
                <a16:creationId xmlns:a16="http://schemas.microsoft.com/office/drawing/2014/main" id="{063646E1-BE90-C440-A082-2BEA42C6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endParaRPr lang="pt-BR" dirty="0"/>
          </a:p>
        </p:txBody>
      </p:sp>
      <p:sp>
        <p:nvSpPr>
          <p:cNvPr id="15" name="Espaço Reservado para Data 14">
            <a:extLst>
              <a:ext uri="{FF2B5EF4-FFF2-40B4-BE49-F238E27FC236}">
                <a16:creationId xmlns:a16="http://schemas.microsoft.com/office/drawing/2014/main" id="{099BD5CE-78A1-3540-8C04-1BE991FCA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4AF19-CF06-7047-8DCF-4DAD369989D0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33B2C40C-A137-9643-9C7B-596BBBACB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18" name="Espaço Reservado para Número de Slide 17">
            <a:extLst>
              <a:ext uri="{FF2B5EF4-FFF2-40B4-BE49-F238E27FC236}">
                <a16:creationId xmlns:a16="http://schemas.microsoft.com/office/drawing/2014/main" id="{06DCEFF1-F493-A047-877D-89B4DA5F7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48</a:t>
            </a:fld>
            <a:endParaRPr lang="fr-FR"/>
          </a:p>
        </p:txBody>
      </p:sp>
      <p:sp>
        <p:nvSpPr>
          <p:cNvPr id="46" name="Text Box 25">
            <a:extLst>
              <a:ext uri="{FF2B5EF4-FFF2-40B4-BE49-F238E27FC236}">
                <a16:creationId xmlns:a16="http://schemas.microsoft.com/office/drawing/2014/main" id="{A2815927-1481-4C98-8E33-10CCD4B47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69" y="845325"/>
            <a:ext cx="9994612" cy="440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0954" tIns="35477" rIns="70954" bIns="35477">
            <a:spAutoFit/>
          </a:bodyPr>
          <a:lstStyle>
            <a:lvl1pPr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defTabSz="1042988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 05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Pêndulo simples 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Cálculo da aceleração da gravidade</a:t>
            </a:r>
            <a:endParaRPr lang="pt-BR" alt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8804" name="Picture 4" descr="http://netanimations.net/Moving-animated-clip-art-picture-of-pendulum-x-bpm-2.gif">
            <a:extLst>
              <a:ext uri="{FF2B5EF4-FFF2-40B4-BE49-F238E27FC236}">
                <a16:creationId xmlns:a16="http://schemas.microsoft.com/office/drawing/2014/main" id="{0187680C-0DC1-4C0E-967A-69FFA6995A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9" y="1414491"/>
            <a:ext cx="3667782" cy="320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BE128F93-D01F-4CF0-B21E-D4CA03D6791C}"/>
                  </a:ext>
                </a:extLst>
              </p:cNvPr>
              <p:cNvSpPr/>
              <p:nvPr/>
            </p:nvSpPr>
            <p:spPr>
              <a:xfrm>
                <a:off x="415698" y="4650478"/>
                <a:ext cx="28164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altLang="pt-BR" dirty="0"/>
                  <a:t>Período: </a:t>
                </a:r>
                <a14:m>
                  <m:oMath xmlns:m="http://schemas.openxmlformats.org/officeDocument/2006/math">
                    <m:r>
                      <a:rPr lang="pt-BR" altLang="pt-BR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pt-BR" i="1" dirty="0">
                        <a:latin typeface="Cambria Math" panose="02040503050406030204" pitchFamily="18" charset="0"/>
                      </a:rPr>
                      <m:t> = 1,72 </m:t>
                    </m:r>
                    <m:r>
                      <a:rPr lang="pt-BR" altLang="pt-BR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pt-BR" altLang="pt-BR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BE128F93-D01F-4CF0-B21E-D4CA03D67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98" y="4650478"/>
                <a:ext cx="2816412" cy="461665"/>
              </a:xfrm>
              <a:prstGeom prst="rect">
                <a:avLst/>
              </a:prstGeom>
              <a:blipFill>
                <a:blip r:embed="rId5"/>
                <a:stretch>
                  <a:fillRect l="-3587" t="-10811" b="-297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9968399-7084-41B0-B80D-76200A7DBFA0}"/>
                  </a:ext>
                </a:extLst>
              </p:cNvPr>
              <p:cNvSpPr/>
              <p:nvPr/>
            </p:nvSpPr>
            <p:spPr>
              <a:xfrm>
                <a:off x="407369" y="5121571"/>
                <a:ext cx="47754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altLang="pt-BR" dirty="0"/>
                  <a:t>Comprimento do fio: </a:t>
                </a:r>
                <a14:m>
                  <m:oMath xmlns:m="http://schemas.openxmlformats.org/officeDocument/2006/math">
                    <m:r>
                      <a:rPr lang="pt-BR" altLang="pt-BR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altLang="pt-BR" i="1" dirty="0">
                        <a:latin typeface="Cambria Math" panose="02040503050406030204" pitchFamily="18" charset="0"/>
                      </a:rPr>
                      <m:t> = 73,45 </m:t>
                    </m:r>
                    <m:r>
                      <a:rPr lang="pt-BR" altLang="pt-BR" i="1" dirty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pt-BR" altLang="pt-BR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9968399-7084-41B0-B80D-76200A7DBF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9" y="5121571"/>
                <a:ext cx="4775410" cy="461665"/>
              </a:xfrm>
              <a:prstGeom prst="rect">
                <a:avLst/>
              </a:prstGeom>
              <a:blipFill>
                <a:blip r:embed="rId6"/>
                <a:stretch>
                  <a:fillRect l="-2122" t="-10811" b="-297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2F85995A-1A54-4622-8DFF-67B99ACEEFFC}"/>
                  </a:ext>
                </a:extLst>
              </p:cNvPr>
              <p:cNvSpPr/>
              <p:nvPr/>
            </p:nvSpPr>
            <p:spPr>
              <a:xfrm>
                <a:off x="6065924" y="2461019"/>
                <a:ext cx="3990516" cy="469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1,72</m:t>
                              </m:r>
                            </m:e>
                          </m:d>
                        </m:e>
                        <m: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>
                          <a:latin typeface="Cambria Math" panose="02040503050406030204" pitchFamily="18" charset="0"/>
                        </a:rPr>
                        <m:t>=2,9</m:t>
                      </m:r>
                      <m:acc>
                        <m:accPr>
                          <m:chr m:val="̅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acc>
                      <m:r>
                        <a:rPr lang="pt-BR">
                          <a:latin typeface="Cambria Math" panose="02040503050406030204" pitchFamily="18" charset="0"/>
                        </a:rPr>
                        <m:t>84 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2F85995A-1A54-4622-8DFF-67B99ACEE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24" y="2461019"/>
                <a:ext cx="3990516" cy="469937"/>
              </a:xfrm>
              <a:prstGeom prst="rect">
                <a:avLst/>
              </a:prstGeom>
              <a:blipFill>
                <a:blip r:embed="rId7"/>
                <a:stretch>
                  <a:fillRect b="-236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9BB8594D-8831-48A2-8A73-C722375849B0}"/>
                  </a:ext>
                </a:extLst>
              </p:cNvPr>
              <p:cNvSpPr/>
              <p:nvPr/>
            </p:nvSpPr>
            <p:spPr>
              <a:xfrm>
                <a:off x="6538009" y="4278686"/>
                <a:ext cx="3046347" cy="72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i="1" dirty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altLang="pt-BR" i="1" dirty="0">
                          <a:latin typeface="Cambria Math" panose="02040503050406030204" pitchFamily="18" charset="0"/>
                        </a:rPr>
                        <m:t>=980,1547367</m:t>
                      </m:r>
                      <m:f>
                        <m:fPr>
                          <m:ctrlPr>
                            <a:rPr lang="pt-BR" altLang="pt-BR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altLang="pt-BR" i="1" dirty="0">
                              <a:latin typeface="Cambria Math" panose="02040503050406030204" pitchFamily="18" charset="0"/>
                            </a:rPr>
                            <m:t>𝑐𝑚</m:t>
                          </m:r>
                        </m:num>
                        <m:den>
                          <m:r>
                            <a:rPr lang="pt-BR" altLang="pt-BR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altLang="pt-BR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altLang="pt-BR" baseline="30000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9BB8594D-8831-48A2-8A73-C722375849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09" y="4278686"/>
                <a:ext cx="3046347" cy="725007"/>
              </a:xfrm>
              <a:prstGeom prst="rect">
                <a:avLst/>
              </a:prstGeom>
              <a:blipFill>
                <a:blip r:embed="rId8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30EA1DB3-53D2-4936-88E6-542C38CE9699}"/>
                  </a:ext>
                </a:extLst>
              </p:cNvPr>
              <p:cNvSpPr/>
              <p:nvPr/>
            </p:nvSpPr>
            <p:spPr>
              <a:xfrm>
                <a:off x="7070698" y="5292584"/>
                <a:ext cx="1794402" cy="72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i="1" dirty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altLang="pt-BR" i="1" dirty="0">
                          <a:latin typeface="Cambria Math" panose="02040503050406030204" pitchFamily="18" charset="0"/>
                        </a:rPr>
                        <m:t>=980</m:t>
                      </m:r>
                      <m:f>
                        <m:fPr>
                          <m:ctrlPr>
                            <a:rPr lang="pt-BR" altLang="pt-BR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altLang="pt-BR" i="1" dirty="0">
                              <a:latin typeface="Cambria Math" panose="02040503050406030204" pitchFamily="18" charset="0"/>
                            </a:rPr>
                            <m:t>𝑐𝑚</m:t>
                          </m:r>
                        </m:num>
                        <m:den>
                          <m:r>
                            <a:rPr lang="pt-BR" altLang="pt-BR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altLang="pt-BR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altLang="pt-BR" baseline="30000" dirty="0"/>
              </a:p>
            </p:txBody>
          </p:sp>
        </mc:Choice>
        <mc:Fallback xmlns="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30EA1DB3-53D2-4936-88E6-542C38CE9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698" y="5292584"/>
                <a:ext cx="1794402" cy="725007"/>
              </a:xfrm>
              <a:prstGeom prst="rect">
                <a:avLst/>
              </a:prstGeom>
              <a:blipFill>
                <a:blip r:embed="rId9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04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  <p:bldP spid="9" grpId="0"/>
      <p:bldP spid="10" grpId="0"/>
      <p:bldP spid="5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6" name="Text Box 4">
            <a:extLst>
              <a:ext uri="{FF2B5EF4-FFF2-40B4-BE49-F238E27FC236}">
                <a16:creationId xmlns:a16="http://schemas.microsoft.com/office/drawing/2014/main" id="{11CCEA57-01E2-4303-9667-AF3CED574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1777" y="788139"/>
            <a:ext cx="2261282" cy="500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0940" tIns="35471" rIns="70940" bIns="35471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2789" b="1">
                <a:solidFill>
                  <a:schemeClr val="bg1"/>
                </a:solidFill>
              </a:rPr>
              <a:t>Bibliografia</a:t>
            </a:r>
          </a:p>
        </p:txBody>
      </p:sp>
      <p:sp>
        <p:nvSpPr>
          <p:cNvPr id="161797" name="Rectangle 7">
            <a:extLst>
              <a:ext uri="{FF2B5EF4-FFF2-40B4-BE49-F238E27FC236}">
                <a16:creationId xmlns:a16="http://schemas.microsoft.com/office/drawing/2014/main" id="{05990A40-88FB-47A9-837F-2BB0A5297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1673461"/>
            <a:ext cx="11377264" cy="3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0940" tIns="35471" rIns="70940" bIns="35471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170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Bibliografia básica</a:t>
            </a:r>
          </a:p>
          <a:p>
            <a:pPr algn="just" eaLnBrk="1" hangingPunct="1"/>
            <a:endParaRPr lang="pt-BR" altLang="pt-BR" sz="749" dirty="0">
              <a:latin typeface="+mn-lt"/>
            </a:endParaRPr>
          </a:p>
          <a:p>
            <a:pPr algn="just" eaLnBrk="1" hangingPunct="1"/>
            <a:r>
              <a:rPr lang="pt-BR" altLang="pt-BR" sz="1633" dirty="0" err="1">
                <a:latin typeface="+mn-lt"/>
              </a:rPr>
              <a:t>Tipler</a:t>
            </a:r>
            <a:r>
              <a:rPr lang="pt-BR" altLang="pt-BR" sz="1633" dirty="0">
                <a:latin typeface="+mn-lt"/>
              </a:rPr>
              <a:t>, P.A.; Mosca, G.; Física para Cientistas e Engenheiros: Mecânica, Oscilações e Ondas, Termodinâmica, vol.1, 6.Ed., Rio de Janeiro: Livros Técnicos e Científicos, 2006. (</a:t>
            </a:r>
            <a:r>
              <a:rPr lang="pt-BR" altLang="pt-BR" sz="1633" dirty="0">
                <a:solidFill>
                  <a:srgbClr val="FF0000"/>
                </a:solidFill>
                <a:latin typeface="+mn-lt"/>
              </a:rPr>
              <a:t>Seções 1.1-1.5</a:t>
            </a:r>
            <a:r>
              <a:rPr lang="pt-BR" altLang="pt-BR" sz="1633" dirty="0">
                <a:latin typeface="+mn-lt"/>
              </a:rPr>
              <a:t>) </a:t>
            </a:r>
          </a:p>
          <a:p>
            <a:pPr eaLnBrk="1" hangingPunct="1"/>
            <a:endParaRPr lang="pt-BR" altLang="pt-BR" sz="1633" dirty="0">
              <a:latin typeface="+mn-lt"/>
            </a:endParaRPr>
          </a:p>
          <a:p>
            <a:pPr eaLnBrk="1" hangingPunct="1"/>
            <a:endParaRPr lang="pt-BR" altLang="pt-BR" sz="1633" dirty="0">
              <a:latin typeface="+mn-lt"/>
            </a:endParaRPr>
          </a:p>
          <a:p>
            <a:pPr eaLnBrk="1" hangingPunct="1"/>
            <a:endParaRPr lang="pt-BR" altLang="pt-BR" sz="1633" dirty="0">
              <a:latin typeface="+mn-lt"/>
            </a:endParaRPr>
          </a:p>
          <a:p>
            <a:pPr eaLnBrk="1" hangingPunct="1"/>
            <a:r>
              <a:rPr lang="pt-BR" altLang="pt-BR" sz="170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Bibliografia complementar</a:t>
            </a:r>
          </a:p>
          <a:p>
            <a:pPr eaLnBrk="1" hangingPunct="1"/>
            <a:endParaRPr lang="pt-BR" altLang="pt-BR" sz="749" dirty="0">
              <a:latin typeface="+mn-lt"/>
            </a:endParaRPr>
          </a:p>
          <a:p>
            <a:pPr algn="just" eaLnBrk="1" hangingPunct="1"/>
            <a:r>
              <a:rPr lang="pt-BR" altLang="pt-BR" sz="1633" dirty="0" err="1">
                <a:latin typeface="+mn-lt"/>
              </a:rPr>
              <a:t>Halliday</a:t>
            </a:r>
            <a:r>
              <a:rPr lang="pt-BR" altLang="pt-BR" sz="1633" dirty="0">
                <a:latin typeface="+mn-lt"/>
              </a:rPr>
              <a:t>, D.; </a:t>
            </a:r>
            <a:r>
              <a:rPr lang="pt-BR" altLang="pt-BR" sz="1633" dirty="0" err="1">
                <a:latin typeface="+mn-lt"/>
              </a:rPr>
              <a:t>Resnick</a:t>
            </a:r>
            <a:r>
              <a:rPr lang="pt-BR" altLang="pt-BR" sz="1633" dirty="0">
                <a:latin typeface="+mn-lt"/>
              </a:rPr>
              <a:t>, R.; WALKER, J.; Fundamentos de Física. vol. 1, 8.Ed., Rio de Janeiro: Livros Técnicos e Científicos, 2009. (</a:t>
            </a:r>
            <a:r>
              <a:rPr lang="pt-BR" altLang="pt-BR" sz="1633" dirty="0">
                <a:solidFill>
                  <a:srgbClr val="FF0000"/>
                </a:solidFill>
                <a:latin typeface="+mn-lt"/>
              </a:rPr>
              <a:t>Seções 1.1-1.7</a:t>
            </a:r>
            <a:r>
              <a:rPr lang="pt-BR" altLang="pt-BR" sz="1633" dirty="0">
                <a:latin typeface="+mn-lt"/>
              </a:rPr>
              <a:t>) </a:t>
            </a:r>
          </a:p>
          <a:p>
            <a:pPr algn="just" eaLnBrk="1" hangingPunct="1"/>
            <a:endParaRPr lang="pt-BR" altLang="pt-BR" sz="1633" dirty="0">
              <a:latin typeface="+mn-lt"/>
            </a:endParaRPr>
          </a:p>
          <a:p>
            <a:pPr algn="just" eaLnBrk="1" hangingPunct="1"/>
            <a:r>
              <a:rPr lang="pt-BR" altLang="pt-BR" sz="1633" dirty="0" err="1">
                <a:latin typeface="+mn-lt"/>
              </a:rPr>
              <a:t>Serway</a:t>
            </a:r>
            <a:r>
              <a:rPr lang="pt-BR" altLang="pt-BR" sz="1633" dirty="0">
                <a:latin typeface="+mn-lt"/>
              </a:rPr>
              <a:t> R.A.; </a:t>
            </a:r>
            <a:r>
              <a:rPr lang="pt-BR" altLang="pt-BR" sz="1633" dirty="0" err="1">
                <a:latin typeface="+mn-lt"/>
              </a:rPr>
              <a:t>Jewett</a:t>
            </a:r>
            <a:r>
              <a:rPr lang="pt-BR" altLang="pt-BR" sz="1633" dirty="0">
                <a:latin typeface="+mn-lt"/>
              </a:rPr>
              <a:t>, Jr. J.W.; Princípios de Física: Mecânica Clássica, 1.Ed., São Paulo: </a:t>
            </a:r>
            <a:r>
              <a:rPr lang="pt-BR" altLang="pt-BR" sz="1633" dirty="0" err="1">
                <a:latin typeface="+mn-lt"/>
              </a:rPr>
              <a:t>Cengage</a:t>
            </a:r>
            <a:r>
              <a:rPr lang="pt-BR" altLang="pt-BR" sz="1633" dirty="0">
                <a:latin typeface="+mn-lt"/>
              </a:rPr>
              <a:t> Learning, 2001. (</a:t>
            </a:r>
            <a:r>
              <a:rPr lang="pt-BR" altLang="pt-BR" sz="1633" dirty="0">
                <a:solidFill>
                  <a:srgbClr val="FF0000"/>
                </a:solidFill>
                <a:latin typeface="+mn-lt"/>
              </a:rPr>
              <a:t>Seções 1.3-1.6</a:t>
            </a:r>
            <a:r>
              <a:rPr lang="pt-BR" altLang="pt-BR" sz="1633" dirty="0">
                <a:latin typeface="+mn-lt"/>
              </a:rPr>
              <a:t>) 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335521A1-0C8A-4A0F-8CF7-ADB9BBCC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Bibliografia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358B9A1-F2C4-4A42-A325-3F2B75BFA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CD69-F07F-C54C-BF89-B516D47299F0}" type="datetime8">
              <a:rPr lang="pt-BR" smtClean="0"/>
              <a:t>29/05/2022 10:28</a:t>
            </a:fld>
            <a:endParaRPr lang="fr-F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CB0F4FDF-9A78-A940-936E-443E866FF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189DB20-CDD3-6342-9521-375FB806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20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66534-FD31-1D33-7527-872071EA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Cuidado!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0023A61-3F27-2F93-89FC-3D2F5AE8E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5793-44CE-384E-A2F5-02D1E34C2AFE}" type="datetime8">
              <a:rPr lang="pt-BR" smtClean="0"/>
              <a:t>29/05/2022 10:28</a:t>
            </a:fld>
            <a:endParaRPr lang="fr-F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808C311-BE98-FA01-F0FC-7F754E20C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D4ACB48-1EB3-1F88-ACBD-6C4142E2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C628FF-7C3B-6770-4CC2-C18F0574C1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9"/>
          <a:stretch/>
        </p:blipFill>
        <p:spPr>
          <a:xfrm rot="5400000">
            <a:off x="7348304" y="2159928"/>
            <a:ext cx="4181891" cy="423822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F0F485A-1AA6-EFE1-C6B5-6F580BF07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68" y="877404"/>
            <a:ext cx="4793704" cy="359527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DDFA9BF-0ABF-EA1C-C740-F0A197A94066}"/>
              </a:ext>
            </a:extLst>
          </p:cNvPr>
          <p:cNvSpPr txBox="1"/>
          <p:nvPr/>
        </p:nvSpPr>
        <p:spPr>
          <a:xfrm>
            <a:off x="1014264" y="4472682"/>
            <a:ext cx="4608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Mangueira extremamente </a:t>
            </a:r>
            <a:r>
              <a:rPr lang="pt-BR" sz="2000" b="1" dirty="0">
                <a:solidFill>
                  <a:srgbClr val="FF0000"/>
                </a:solidFill>
              </a:rPr>
              <a:t>FRÁGIL</a:t>
            </a:r>
            <a:r>
              <a:rPr lang="pt-BR" sz="2000" dirty="0"/>
              <a:t>,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sz="2000" dirty="0"/>
              <a:t>cuidado ao manusear. Evitem esbarrar!</a:t>
            </a:r>
          </a:p>
        </p:txBody>
      </p:sp>
      <p:sp>
        <p:nvSpPr>
          <p:cNvPr id="11" name="Símbolo de &quot;Não&quot; 10">
            <a:extLst>
              <a:ext uri="{FF2B5EF4-FFF2-40B4-BE49-F238E27FC236}">
                <a16:creationId xmlns:a16="http://schemas.microsoft.com/office/drawing/2014/main" id="{4ACECC37-3943-6F4E-4A33-5C357848FEFB}"/>
              </a:ext>
            </a:extLst>
          </p:cNvPr>
          <p:cNvSpPr/>
          <p:nvPr/>
        </p:nvSpPr>
        <p:spPr>
          <a:xfrm>
            <a:off x="1703512" y="2692217"/>
            <a:ext cx="1300461" cy="1209361"/>
          </a:xfrm>
          <a:prstGeom prst="noSmoking">
            <a:avLst>
              <a:gd name="adj" fmla="val 7883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9374C68-0A32-4887-4F11-DF8038449564}"/>
              </a:ext>
            </a:extLst>
          </p:cNvPr>
          <p:cNvSpPr txBox="1"/>
          <p:nvPr/>
        </p:nvSpPr>
        <p:spPr>
          <a:xfrm>
            <a:off x="6942129" y="1172433"/>
            <a:ext cx="4994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Os carrinhos só devem ser movidos com o trilho de Ar funcionando. </a:t>
            </a:r>
            <a:r>
              <a:rPr lang="pt-BR" sz="2000" b="1" dirty="0">
                <a:solidFill>
                  <a:srgbClr val="FF0000"/>
                </a:solidFill>
              </a:rPr>
              <a:t>NÃO ARRASTEM </a:t>
            </a:r>
            <a:r>
              <a:rPr lang="pt-BR" sz="2000" dirty="0"/>
              <a:t>sobre o trilho, isto irá danificar o trilho.</a:t>
            </a:r>
          </a:p>
        </p:txBody>
      </p:sp>
    </p:spTree>
    <p:extLst>
      <p:ext uri="{BB962C8B-B14F-4D97-AF65-F5344CB8AC3E}">
        <p14:creationId xmlns:p14="http://schemas.microsoft.com/office/powerpoint/2010/main" val="1962832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Apresentação</a:t>
            </a:r>
            <a:r>
              <a:rPr lang="fr-FR" dirty="0"/>
              <a:t> do </a:t>
            </a:r>
            <a:r>
              <a:rPr lang="fr-FR" dirty="0" err="1"/>
              <a:t>Curso</a:t>
            </a:r>
            <a:endParaRPr lang="fr-FR" dirty="0"/>
          </a:p>
        </p:txBody>
      </p:sp>
      <p:sp>
        <p:nvSpPr>
          <p:cNvPr id="13" name="Espaço Reservado para Data 12">
            <a:extLst>
              <a:ext uri="{FF2B5EF4-FFF2-40B4-BE49-F238E27FC236}">
                <a16:creationId xmlns:a16="http://schemas.microsoft.com/office/drawing/2014/main" id="{57D37A69-39B5-0247-8D14-4595B4224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3748-9478-6045-8C85-B7289B3258D0}" type="datetime8">
              <a:rPr lang="pt-BR" smtClean="0"/>
              <a:t>29/05/2022 10:28</a:t>
            </a:fld>
            <a:endParaRPr lang="fr-FR" dirty="0"/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08C167E4-7317-814F-AA42-664EEFF3C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583226-96F6-814F-872D-61BBDED5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4294967295"/>
          </p:nvPr>
        </p:nvSpPr>
        <p:spPr>
          <a:xfrm>
            <a:off x="407368" y="1268760"/>
            <a:ext cx="11377263" cy="3456384"/>
          </a:xfrm>
        </p:spPr>
        <p:txBody>
          <a:bodyPr>
            <a:noAutofit/>
          </a:bodyPr>
          <a:lstStyle/>
          <a:p>
            <a:pPr marL="12700" lvl="1" indent="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à"/>
            </a:pPr>
            <a:r>
              <a:rPr lang="pt-BR" sz="2800" dirty="0"/>
              <a:t>A metrologia diz respeito aos processos e procedimentos de medição em quaisquer atividades profissionais.</a:t>
            </a:r>
          </a:p>
          <a:p>
            <a:pPr marL="12700" lvl="1" indent="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à"/>
            </a:pPr>
            <a:r>
              <a:rPr lang="pt-BR" sz="2800" dirty="0"/>
              <a:t>Aborda o controle de qualidade dos produtos e insumos industriais, a condução de pesquisa básica, a produção de novas tecnologias, o desenvolvimento e a calibração de padrões de medida.</a:t>
            </a:r>
          </a:p>
          <a:p>
            <a:pPr marL="12700" lvl="1" indent="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à"/>
            </a:pPr>
            <a:r>
              <a:rPr lang="pt-BR" sz="2800" dirty="0"/>
              <a:t>A confiabilidade de uma medida é resultado de diretrizes internacionais amplamente aceitas para expressar e avaliar a os resultados de uma medição.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90917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Apresentação</a:t>
            </a:r>
            <a:r>
              <a:rPr lang="fr-FR" dirty="0"/>
              <a:t> do </a:t>
            </a:r>
            <a:r>
              <a:rPr lang="fr-FR" dirty="0" err="1"/>
              <a:t>Curso</a:t>
            </a:r>
            <a:endParaRPr lang="fr-FR" dirty="0"/>
          </a:p>
        </p:txBody>
      </p:sp>
      <p:sp>
        <p:nvSpPr>
          <p:cNvPr id="15" name="Espaço Reservado para Data 14">
            <a:extLst>
              <a:ext uri="{FF2B5EF4-FFF2-40B4-BE49-F238E27FC236}">
                <a16:creationId xmlns:a16="http://schemas.microsoft.com/office/drawing/2014/main" id="{2FF26EF3-C73D-4C40-9D66-18E02E57C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3C9D6-52ED-1E4A-B639-EA7FC24BB25A}" type="datetime8">
              <a:rPr lang="pt-BR" smtClean="0"/>
              <a:t>29/05/2022 10:28</a:t>
            </a:fld>
            <a:endParaRPr lang="fr-FR" dirty="0"/>
          </a:p>
        </p:txBody>
      </p:sp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8BBC5BDF-059F-9E47-A78A-F1E9ACB5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728FD276-7A2A-7F47-A928-1230CBE8F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4294967295"/>
          </p:nvPr>
        </p:nvSpPr>
        <p:spPr>
          <a:xfrm>
            <a:off x="407368" y="1196752"/>
            <a:ext cx="11377263" cy="386715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à"/>
            </a:pPr>
            <a:r>
              <a:rPr lang="pt-BR" sz="2400" dirty="0"/>
              <a:t>O laboratório </a:t>
            </a:r>
            <a:r>
              <a:rPr lang="pt-BR" sz="2400" dirty="0">
                <a:sym typeface="Wingdings" pitchFamily="2" charset="2"/>
              </a:rPr>
              <a:t> opor</a:t>
            </a:r>
            <a:r>
              <a:rPr lang="pt-BR" sz="2400" dirty="0"/>
              <a:t>tunidade de validar as teorias físicas de uma maneira quantitativa em um  experimento real. </a:t>
            </a:r>
          </a:p>
          <a:p>
            <a:pPr algn="just">
              <a:buFont typeface="Wingdings" panose="05000000000000000000" pitchFamily="2" charset="2"/>
              <a:buChar char="à"/>
            </a:pPr>
            <a:endParaRPr lang="pt-BR" sz="2400" dirty="0"/>
          </a:p>
          <a:p>
            <a:pPr algn="just">
              <a:buFont typeface="Wingdings" panose="05000000000000000000" pitchFamily="2" charset="2"/>
              <a:buChar char="à"/>
            </a:pPr>
            <a:r>
              <a:rPr lang="pt-BR" sz="2400" dirty="0"/>
              <a:t>A experiência           as limitações          situações reais.</a:t>
            </a:r>
          </a:p>
          <a:p>
            <a:pPr algn="just">
              <a:buFont typeface="Wingdings" panose="05000000000000000000" pitchFamily="2" charset="2"/>
              <a:buChar char="à"/>
            </a:pPr>
            <a:endParaRPr lang="pt-BR" sz="2400" dirty="0"/>
          </a:p>
          <a:p>
            <a:pPr algn="just">
              <a:buFont typeface="Wingdings" panose="05000000000000000000" pitchFamily="2" charset="2"/>
              <a:buChar char="à"/>
            </a:pPr>
            <a:r>
              <a:rPr lang="pt-BR" sz="2400" dirty="0"/>
              <a:t>Minimizar os erros. Realizar medidas experimentais cuidadosas. </a:t>
            </a:r>
          </a:p>
          <a:p>
            <a:pPr algn="just">
              <a:buFont typeface="Wingdings" panose="05000000000000000000" pitchFamily="2" charset="2"/>
              <a:buChar char="à"/>
            </a:pPr>
            <a:endParaRPr lang="pt-BR" sz="2400" dirty="0"/>
          </a:p>
          <a:p>
            <a:pPr algn="just">
              <a:buFont typeface="Wingdings" panose="05000000000000000000" pitchFamily="2" charset="2"/>
              <a:buChar char="à"/>
            </a:pPr>
            <a:r>
              <a:rPr lang="pt-BR" sz="2400" dirty="0"/>
              <a:t> Aprender a escrever relatórios</a:t>
            </a:r>
            <a:endParaRPr lang="fr-FR" sz="2400" dirty="0"/>
          </a:p>
        </p:txBody>
      </p:sp>
      <p:sp>
        <p:nvSpPr>
          <p:cNvPr id="4" name="Seta para a direita 3"/>
          <p:cNvSpPr/>
          <p:nvPr/>
        </p:nvSpPr>
        <p:spPr>
          <a:xfrm>
            <a:off x="2652621" y="2522316"/>
            <a:ext cx="508516" cy="238167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5" name="Seta para a direita 4"/>
          <p:cNvSpPr/>
          <p:nvPr/>
        </p:nvSpPr>
        <p:spPr>
          <a:xfrm>
            <a:off x="5087888" y="2532544"/>
            <a:ext cx="508516" cy="238167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72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99BDE22C-0113-9D47-A61A-377439436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Cronograma</a:t>
            </a:r>
          </a:p>
        </p:txBody>
      </p:sp>
      <p:sp>
        <p:nvSpPr>
          <p:cNvPr id="24" name="Espaço Reservado para Data 23">
            <a:extLst>
              <a:ext uri="{FF2B5EF4-FFF2-40B4-BE49-F238E27FC236}">
                <a16:creationId xmlns:a16="http://schemas.microsoft.com/office/drawing/2014/main" id="{36B64247-8914-8B47-B02A-DEB4675C2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A7BE1-7438-354D-959C-DDDEA5FF7466}" type="datetime8">
              <a:rPr lang="pt-BR" smtClean="0"/>
              <a:t>29/05/2022 10:28</a:t>
            </a:fld>
            <a:endParaRPr lang="fr-FR" dirty="0"/>
          </a:p>
        </p:txBody>
      </p:sp>
      <p:sp>
        <p:nvSpPr>
          <p:cNvPr id="25" name="Espaço Reservado para Rodapé 24">
            <a:extLst>
              <a:ext uri="{FF2B5EF4-FFF2-40B4-BE49-F238E27FC236}">
                <a16:creationId xmlns:a16="http://schemas.microsoft.com/office/drawing/2014/main" id="{1C2F2368-D923-CC49-B8FC-C5DB1D1D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51AB197-652C-8E46-8B6B-BF033335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EC7623F-11B8-5746-9756-DDBE84920E72}"/>
              </a:ext>
            </a:extLst>
          </p:cNvPr>
          <p:cNvSpPr txBox="1"/>
          <p:nvPr/>
        </p:nvSpPr>
        <p:spPr>
          <a:xfrm>
            <a:off x="4145281" y="481584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D5D99687-B046-EE4F-8071-60EB606B5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688487"/>
              </p:ext>
            </p:extLst>
          </p:nvPr>
        </p:nvGraphicFramePr>
        <p:xfrm>
          <a:off x="137673" y="758781"/>
          <a:ext cx="11790975" cy="4715321"/>
        </p:xfrm>
        <a:graphic>
          <a:graphicData uri="http://schemas.openxmlformats.org/drawingml/2006/table">
            <a:tbl>
              <a:tblPr firstRow="1" firstCol="1" bandRow="1"/>
              <a:tblGrid>
                <a:gridCol w="663825">
                  <a:extLst>
                    <a:ext uri="{9D8B030D-6E8A-4147-A177-3AD203B41FA5}">
                      <a16:colId xmlns:a16="http://schemas.microsoft.com/office/drawing/2014/main" val="2767500794"/>
                    </a:ext>
                  </a:extLst>
                </a:gridCol>
                <a:gridCol w="776335">
                  <a:extLst>
                    <a:ext uri="{9D8B030D-6E8A-4147-A177-3AD203B41FA5}">
                      <a16:colId xmlns:a16="http://schemas.microsoft.com/office/drawing/2014/main" val="3103700828"/>
                    </a:ext>
                  </a:extLst>
                </a:gridCol>
                <a:gridCol w="756786">
                  <a:extLst>
                    <a:ext uri="{9D8B030D-6E8A-4147-A177-3AD203B41FA5}">
                      <a16:colId xmlns:a16="http://schemas.microsoft.com/office/drawing/2014/main" val="441182449"/>
                    </a:ext>
                  </a:extLst>
                </a:gridCol>
                <a:gridCol w="683374">
                  <a:extLst>
                    <a:ext uri="{9D8B030D-6E8A-4147-A177-3AD203B41FA5}">
                      <a16:colId xmlns:a16="http://schemas.microsoft.com/office/drawing/2014/main" val="72166644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567795817"/>
                    </a:ext>
                  </a:extLst>
                </a:gridCol>
                <a:gridCol w="721483">
                  <a:extLst>
                    <a:ext uri="{9D8B030D-6E8A-4147-A177-3AD203B41FA5}">
                      <a16:colId xmlns:a16="http://schemas.microsoft.com/office/drawing/2014/main" val="455850481"/>
                    </a:ext>
                  </a:extLst>
                </a:gridCol>
                <a:gridCol w="7397084">
                  <a:extLst>
                    <a:ext uri="{9D8B030D-6E8A-4147-A177-3AD203B41FA5}">
                      <a16:colId xmlns:a16="http://schemas.microsoft.com/office/drawing/2014/main" val="465016410"/>
                    </a:ext>
                  </a:extLst>
                </a:gridCol>
              </a:tblGrid>
              <a:tr h="27138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ABRIL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84170701"/>
                  </a:ext>
                </a:extLst>
              </a:tr>
              <a:tr h="1395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SEG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TER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QUA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QUI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SAB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Conteúdo</a:t>
                      </a:r>
                      <a:endParaRPr lang="pt-BR" sz="2200" dirty="0"/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8913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Apresentação do curso; Forma de avaliação; Grandezas físicas; Unidades;</a:t>
                      </a:r>
                      <a:endParaRPr lang="pt-BR" sz="2200" dirty="0"/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1478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Apresentação do curso; Forma de avaliação; Grandezas físicas; Unidades;</a:t>
                      </a:r>
                      <a:endParaRPr lang="pt-BR" sz="2200" dirty="0"/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460032"/>
                  </a:ext>
                </a:extLst>
              </a:tr>
              <a:tr h="216000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MAIO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0696402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SEG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TER</a:t>
                      </a:r>
                      <a:endParaRPr lang="pt-BR" sz="2200"/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QUA</a:t>
                      </a:r>
                      <a:endParaRPr lang="pt-BR" sz="2200"/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QUI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SAB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Conteúdo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42979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pt-BR" sz="2200" dirty="0"/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pt-BR" sz="2200"/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Incertezas (Tipo A e Tipo </a:t>
                      </a:r>
                      <a:r>
                        <a:rPr lang="pt-BR" sz="2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); Propagação de incerteza;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049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pt-BR" sz="2200" dirty="0"/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pt-BR" sz="2200"/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Tabelas, Gráficos; Regressão Linear; Como Redigir um Relatório;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82099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pt-BR" sz="2200" dirty="0"/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pt-BR" sz="2200"/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Experimento A0</a:t>
                      </a: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Dimensão Fractal</a:t>
                      </a: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25710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pt-BR" sz="2200" dirty="0"/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pt-BR" sz="2200" dirty="0"/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Experimento A0</a:t>
                      </a: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Dimensão Fractal, discussão gráficos 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0024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pt-BR" sz="2200" dirty="0"/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200" dirty="0">
                          <a:solidFill>
                            <a:srgbClr val="A6A6A6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200" dirty="0"/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A6A6A6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A6A6A6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A6A6A6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pt-BR" sz="2200" b="1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AVALIAÇÃO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783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5262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99BDE22C-0113-9D47-A61A-377439436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Cronograma</a:t>
            </a:r>
          </a:p>
        </p:txBody>
      </p:sp>
      <p:sp>
        <p:nvSpPr>
          <p:cNvPr id="24" name="Espaço Reservado para Data 23">
            <a:extLst>
              <a:ext uri="{FF2B5EF4-FFF2-40B4-BE49-F238E27FC236}">
                <a16:creationId xmlns:a16="http://schemas.microsoft.com/office/drawing/2014/main" id="{36B64247-8914-8B47-B02A-DEB4675C2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A7BE1-7438-354D-959C-DDDEA5FF7466}" type="datetime8">
              <a:rPr lang="pt-BR" smtClean="0"/>
              <a:t>29/05/2022 10:28</a:t>
            </a:fld>
            <a:endParaRPr lang="fr-FR" dirty="0"/>
          </a:p>
        </p:txBody>
      </p:sp>
      <p:sp>
        <p:nvSpPr>
          <p:cNvPr id="25" name="Espaço Reservado para Rodapé 24">
            <a:extLst>
              <a:ext uri="{FF2B5EF4-FFF2-40B4-BE49-F238E27FC236}">
                <a16:creationId xmlns:a16="http://schemas.microsoft.com/office/drawing/2014/main" id="{1C2F2368-D923-CC49-B8FC-C5DB1D1D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51AB197-652C-8E46-8B6B-BF033335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EC7623F-11B8-5746-9756-DDBE84920E72}"/>
              </a:ext>
            </a:extLst>
          </p:cNvPr>
          <p:cNvSpPr txBox="1"/>
          <p:nvPr/>
        </p:nvSpPr>
        <p:spPr>
          <a:xfrm>
            <a:off x="4145281" y="481584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D5D99687-B046-EE4F-8071-60EB606B5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372847"/>
              </p:ext>
            </p:extLst>
          </p:nvPr>
        </p:nvGraphicFramePr>
        <p:xfrm>
          <a:off x="227348" y="716608"/>
          <a:ext cx="11737304" cy="5760473"/>
        </p:xfrm>
        <a:graphic>
          <a:graphicData uri="http://schemas.openxmlformats.org/drawingml/2006/table">
            <a:tbl>
              <a:tblPr firstRow="1" firstCol="1" bandRow="1"/>
              <a:tblGrid>
                <a:gridCol w="756084">
                  <a:extLst>
                    <a:ext uri="{9D8B030D-6E8A-4147-A177-3AD203B41FA5}">
                      <a16:colId xmlns:a16="http://schemas.microsoft.com/office/drawing/2014/main" val="276750079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604597129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97287124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35101054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15718806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820721254"/>
                    </a:ext>
                  </a:extLst>
                </a:gridCol>
                <a:gridCol w="7308812">
                  <a:extLst>
                    <a:ext uri="{9D8B030D-6E8A-4147-A177-3AD203B41FA5}">
                      <a16:colId xmlns:a16="http://schemas.microsoft.com/office/drawing/2014/main" val="655476602"/>
                    </a:ext>
                  </a:extLst>
                </a:gridCol>
              </a:tblGrid>
              <a:tr h="112680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JUNHO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06218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SEG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TER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QUA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QUI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SAB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Conteúdo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45737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A6A6A6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A6A6A6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pt-BR" sz="2200" b="1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AVALIAÇÃO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9072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Experimento A1:</a:t>
                      </a: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Movimento Retilíneo Uniforme (MRU) e Movimento Retilíneo Uniformemente Variado (MRUV);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62065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Entrega de Relatórios; Revisão dos conceitos de cinemática e discussão dos relatórios;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685655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Experimento A2:</a:t>
                      </a: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Lançamento de Projétil;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84153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80808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80808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Experimento A3:</a:t>
                      </a: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Segunda Lei de Newton</a:t>
                      </a: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644992"/>
                  </a:ext>
                </a:extLst>
              </a:tr>
              <a:tr h="216000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JULHO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85835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SEG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TER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QUA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QUI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SAB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Conteúdo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30007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A6A6A6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A6A6A6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A6A6A6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A6A6A6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Experimento A3:</a:t>
                      </a: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Segunda Lei de Newton</a:t>
                      </a: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1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Experimento A5:</a:t>
                      </a: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Colisões;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672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Entrega de Relatório; e discussão dos relatórios;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2374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pt-BR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pt-BR" sz="2200" b="1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AVALIAÇÃO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7865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Experimento A6: </a:t>
                      </a:r>
                      <a:r>
                        <a:rPr lang="pt-BR" sz="2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Prop</a:t>
                      </a: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 Elásticas, Lei de </a:t>
                      </a:r>
                      <a:r>
                        <a:rPr lang="pt-BR" sz="2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Hooke</a:t>
                      </a: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e Associação de Molas;</a:t>
                      </a:r>
                      <a:endParaRPr lang="pt-BR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086" marR="250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58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8574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Física Experimental I&amp;quot;&quot;/&gt;&lt;property id=&quot;20307&quot; value=&quot;256&quot;/&gt;&lt;/object&gt;&lt;object type=&quot;3&quot; unique_id=&quot;10005&quot;&gt;&lt;property id=&quot;20148&quot; value=&quot;5&quot;/&gt;&lt;property id=&quot;20300&quot; value=&quot;Slide 2 - &amp;quot;Apresentação&amp;quot;&quot;/&gt;&lt;property id=&quot;20307&quot; value=&quot;531&quot;/&gt;&lt;/object&gt;&lt;object type=&quot;3&quot; unique_id=&quot;10007&quot;&gt;&lt;property id=&quot;20148&quot; value=&quot;5&quot;/&gt;&lt;property id=&quot;20300&quot; value=&quot;Slide 4 - &amp;quot;Desenvolvimento do curso&amp;quot;&quot;/&gt;&lt;property id=&quot;20307&quot; value=&quot;537&quot;/&gt;&lt;/object&gt;&lt;object type=&quot;3&quot; unique_id=&quot;10008&quot;&gt;&lt;property id=&quot;20148&quot; value=&quot;5&quot;/&gt;&lt;property id=&quot;20300&quot; value=&quot;Slide 5 - &amp;quot;Informações Gerais sobre o curso&amp;quot;&quot;/&gt;&lt;property id=&quot;20307&quot; value=&quot;538&quot;/&gt;&lt;/object&gt;&lt;object type=&quot;3&quot; unique_id=&quot;10009&quot;&gt;&lt;property id=&quot;20148&quot; value=&quot;5&quot;/&gt;&lt;property id=&quot;20300&quot; value=&quot;Slide 6 - &amp;quot;Relatórios&amp;quot;&quot;/&gt;&lt;property id=&quot;20307&quot; value=&quot;533&quot;/&gt;&lt;/object&gt;&lt;object type=&quot;3&quot; unique_id=&quot;10010&quot;&gt;&lt;property id=&quot;20148&quot; value=&quot;5&quot;/&gt;&lt;property id=&quot;20300&quot; value=&quot;Slide 7 - &amp;quot;Relatórios&amp;quot;&quot;/&gt;&lt;property id=&quot;20307&quot; value=&quot;534&quot;/&gt;&lt;/object&gt;&lt;object type=&quot;3&quot; unique_id=&quot;10011&quot;&gt;&lt;property id=&quot;20148&quot; value=&quot;5&quot;/&gt;&lt;property id=&quot;20300&quot; value=&quot;Slide 8 - &amp;quot;Relatórios&amp;quot;&quot;/&gt;&lt;property id=&quot;20307&quot; value=&quot;535&quot;/&gt;&lt;/object&gt;&lt;object type=&quot;3&quot; unique_id=&quot;10012&quot;&gt;&lt;property id=&quot;20148&quot; value=&quot;5&quot;/&gt;&lt;property id=&quot;20300&quot; value=&quot;Slide 9 - &amp;quot;Relatórios&amp;quot;&quot;/&gt;&lt;property id=&quot;20307&quot; value=&quot;536&quot;/&gt;&lt;/object&gt;&lt;object type=&quot;3&quot; unique_id=&quot;10013&quot;&gt;&lt;property id=&quot;20148&quot; value=&quot;5&quot;/&gt;&lt;property id=&quot;20300&quot; value=&quot;Slide 11 - &amp;quot;Grandezas Físicas e Padrões de Medidas&amp;quot;&quot;/&gt;&lt;property id=&quot;20307&quot; value=&quot;393&quot;/&gt;&lt;/object&gt;&lt;object type=&quot;3&quot; unique_id=&quot;10014&quot;&gt;&lt;property id=&quot;20148&quot; value=&quot;5&quot;/&gt;&lt;property id=&quot;20300&quot; value=&quot;Slide 12 - &amp;quot;Grandezas Físicas e Padrões de Medidas&amp;quot;&quot;/&gt;&lt;property id=&quot;20307&quot; value=&quot;539&quot;/&gt;&lt;/object&gt;&lt;object type=&quot;3&quot; unique_id=&quot;10015&quot;&gt;&lt;property id=&quot;20148&quot; value=&quot;5&quot;/&gt;&lt;property id=&quot;20300&quot; value=&quot;Slide 13 - &amp;quot;Grandezas Físicas e Padrões de Medidas&amp;quot;&quot;/&gt;&lt;property id=&quot;20307&quot; value=&quot;541&quot;/&gt;&lt;/object&gt;&lt;object type=&quot;3&quot; unique_id=&quot;10016&quot;&gt;&lt;property id=&quot;20148&quot; value=&quot;5&quot;/&gt;&lt;property id=&quot;20300&quot; value=&quot;Slide 14 - &amp;quot;Grandezas Físicas e Padrões de Medidas&amp;quot;&quot;/&gt;&lt;property id=&quot;20307&quot; value=&quot;542&quot;/&gt;&lt;/object&gt;&lt;object type=&quot;3&quot; unique_id=&quot;10017&quot;&gt;&lt;property id=&quot;20148&quot; value=&quot;5&quot;/&gt;&lt;property id=&quot;20300&quot; value=&quot;Slide 15 - &amp;quot;Teoria de Erros e Medidas&amp;quot;&quot;/&gt;&lt;property id=&quot;20307&quot; value=&quot;494&quot;/&gt;&lt;/object&gt;&lt;object type=&quot;3&quot; unique_id=&quot;10018&quot;&gt;&lt;property id=&quot;20148&quot; value=&quot;5&quot;/&gt;&lt;property id=&quot;20300&quot; value=&quot;Slide 16 - &amp;quot;Teoria de Erros e Medidas&amp;quot;&quot;/&gt;&lt;property id=&quot;20307&quot; value=&quot;544&quot;/&gt;&lt;/object&gt;&lt;object type=&quot;3&quot; unique_id=&quot;10019&quot;&gt;&lt;property id=&quot;20148&quot; value=&quot;5&quot;/&gt;&lt;property id=&quot;20300&quot; value=&quot;Slide 17 - &amp;quot;Teoria de Erros e Medidas&amp;quot;&quot;/&gt;&lt;property id=&quot;20307&quot; value=&quot;545&quot;/&gt;&lt;/object&gt;&lt;object type=&quot;3&quot; unique_id=&quot;10020&quot;&gt;&lt;property id=&quot;20148&quot; value=&quot;5&quot;/&gt;&lt;property id=&quot;20300&quot; value=&quot;Slide 18 - &amp;quot;Teoria de Erros e Medidas&amp;quot;&quot;/&gt;&lt;property id=&quot;20307&quot; value=&quot;546&quot;/&gt;&lt;/object&gt;&lt;object type=&quot;3&quot; unique_id=&quot;10021&quot;&gt;&lt;property id=&quot;20148&quot; value=&quot;5&quot;/&gt;&lt;property id=&quot;20300&quot; value=&quot;Slide 19 - &amp;quot;Teoria de Erros e Medidas&amp;quot;&quot;/&gt;&lt;property id=&quot;20307&quot; value=&quot;547&quot;/&gt;&lt;/object&gt;&lt;object type=&quot;3&quot; unique_id=&quot;10022&quot;&gt;&lt;property id=&quot;20148&quot; value=&quot;5&quot;/&gt;&lt;property id=&quot;20300&quot; value=&quot;Slide 20 - &amp;quot;Teoria de Erros e Medidas&amp;quot;&quot;/&gt;&lt;property id=&quot;20307&quot; value=&quot;548&quot;/&gt;&lt;/object&gt;&lt;object type=&quot;3&quot; unique_id=&quot;10023&quot;&gt;&lt;property id=&quot;20148&quot; value=&quot;5&quot;/&gt;&lt;property id=&quot;20300&quot; value=&quot;Slide 21 - &amp;quot;Teoria de Erros e Medidas&amp;quot;&quot;/&gt;&lt;property id=&quot;20307&quot; value=&quot;549&quot;/&gt;&lt;/object&gt;&lt;object type=&quot;3&quot; unique_id=&quot;10024&quot;&gt;&lt;property id=&quot;20148&quot; value=&quot;5&quot;/&gt;&lt;property id=&quot;20300&quot; value=&quot;Slide 22 - &amp;quot;Teoria de Erros e Medidas&amp;quot;&quot;/&gt;&lt;property id=&quot;20307&quot; value=&quot;550&quot;/&gt;&lt;/object&gt;&lt;object type=&quot;3&quot; unique_id=&quot;10025&quot;&gt;&lt;property id=&quot;20148&quot; value=&quot;5&quot;/&gt;&lt;property id=&quot;20300&quot; value=&quot;Slide 23 - &amp;quot;Teoria de Erros e Medidas&amp;quot;&quot;/&gt;&lt;property id=&quot;20307&quot; value=&quot;551&quot;/&gt;&lt;/object&gt;&lt;object type=&quot;3&quot; unique_id=&quot;10026&quot;&gt;&lt;property id=&quot;20148&quot; value=&quot;5&quot;/&gt;&lt;property id=&quot;20300&quot; value=&quot;Slide 24 - &amp;quot;Teoria de Erros e Medidas&amp;quot;&quot;/&gt;&lt;property id=&quot;20307&quot; value=&quot;552&quot;/&gt;&lt;/object&gt;&lt;object type=&quot;3&quot; unique_id=&quot;10027&quot;&gt;&lt;property id=&quot;20148&quot; value=&quot;5&quot;/&gt;&lt;property id=&quot;20300&quot; value=&quot;Slide 25 - &amp;quot;Teoria de Erros e Medidas&amp;quot;&quot;/&gt;&lt;property id=&quot;20307&quot; value=&quot;553&quot;/&gt;&lt;/object&gt;&lt;object type=&quot;3&quot; unique_id=&quot;10028&quot;&gt;&lt;property id=&quot;20148&quot; value=&quot;5&quot;/&gt;&lt;property id=&quot;20300&quot; value=&quot;Slide 26 - &amp;quot;Teoria de Erros e Medidas&amp;quot;&quot;/&gt;&lt;property id=&quot;20307&quot; value=&quot;554&quot;/&gt;&lt;/object&gt;&lt;object type=&quot;3&quot; unique_id=&quot;10029&quot;&gt;&lt;property id=&quot;20148&quot; value=&quot;5&quot;/&gt;&lt;property id=&quot;20300&quot; value=&quot;Slide 27 - &amp;quot;Teoria de Erros e Medidas&amp;quot;&quot;/&gt;&lt;property id=&quot;20307&quot; value=&quot;555&quot;/&gt;&lt;/object&gt;&lt;object type=&quot;3&quot; unique_id=&quot;10030&quot;&gt;&lt;property id=&quot;20148&quot; value=&quot;5&quot;/&gt;&lt;property id=&quot;20300&quot; value=&quot;Slide 28 - &amp;quot;Teoria de Erros e Medidas&amp;quot;&quot;/&gt;&lt;property id=&quot;20307&quot; value=&quot;556&quot;/&gt;&lt;/object&gt;&lt;object type=&quot;3&quot; unique_id=&quot;10031&quot;&gt;&lt;property id=&quot;20148&quot; value=&quot;5&quot;/&gt;&lt;property id=&quot;20300&quot; value=&quot;Slide 29 - &amp;quot;Teoria de Erros e Medidas&amp;quot;&quot;/&gt;&lt;property id=&quot;20307&quot; value=&quot;559&quot;/&gt;&lt;/object&gt;&lt;object type=&quot;3&quot; unique_id=&quot;10032&quot;&gt;&lt;property id=&quot;20148&quot; value=&quot;5&quot;/&gt;&lt;property id=&quot;20300&quot; value=&quot;Slide 30 - &amp;quot;Teoria de Erros e Medidas&amp;quot;&quot;/&gt;&lt;property id=&quot;20307&quot; value=&quot;558&quot;/&gt;&lt;/object&gt;&lt;object type=&quot;3&quot; unique_id=&quot;10033&quot;&gt;&lt;property id=&quot;20148&quot; value=&quot;5&quot;/&gt;&lt;property id=&quot;20300&quot; value=&quot;Slide 31 - &amp;quot;Teoria de Erros e Medidas&amp;quot;&quot;/&gt;&lt;property id=&quot;20307&quot; value=&quot;557&quot;/&gt;&lt;/object&gt;&lt;object type=&quot;3&quot; unique_id=&quot;10034&quot;&gt;&lt;property id=&quot;20148&quot; value=&quot;5&quot;/&gt;&lt;property id=&quot;20300&quot; value=&quot;Slide 32 - &amp;quot;Teoria de Erros e Medidas&amp;quot;&quot;/&gt;&lt;property id=&quot;20307&quot; value=&quot;560&quot;/&gt;&lt;/object&gt;&lt;object type=&quot;3&quot; unique_id=&quot;10035&quot;&gt;&lt;property id=&quot;20148&quot; value=&quot;5&quot;/&gt;&lt;property id=&quot;20300&quot; value=&quot;Slide 33 - &amp;quot;Teoria de Erros e Medidas&amp;quot;&quot;/&gt;&lt;property id=&quot;20307&quot; value=&quot;561&quot;/&gt;&lt;/object&gt;&lt;object type=&quot;3&quot; unique_id=&quot;10036&quot;&gt;&lt;property id=&quot;20148&quot; value=&quot;5&quot;/&gt;&lt;property id=&quot;20300&quot; value=&quot;Slide 34 - &amp;quot;Teoria de Erros e Medidas&amp;quot;&quot;/&gt;&lt;property id=&quot;20307&quot; value=&quot;562&quot;/&gt;&lt;/object&gt;&lt;object type=&quot;3&quot; unique_id=&quot;10037&quot;&gt;&lt;property id=&quot;20148&quot; value=&quot;5&quot;/&gt;&lt;property id=&quot;20300&quot; value=&quot;Slide 35 - &amp;quot;Gráficos&amp;quot;&quot;/&gt;&lt;property id=&quot;20307&quot; value=&quot;563&quot;/&gt;&lt;/object&gt;&lt;object type=&quot;3&quot; unique_id=&quot;10038&quot;&gt;&lt;property id=&quot;20148&quot; value=&quot;5&quot;/&gt;&lt;property id=&quot;20300&quot; value=&quot;Slide 36 - &amp;quot;Gráficos&amp;quot;&quot;/&gt;&lt;property id=&quot;20307&quot; value=&quot;569&quot;/&gt;&lt;/object&gt;&lt;object type=&quot;3&quot; unique_id=&quot;10039&quot;&gt;&lt;property id=&quot;20148&quot; value=&quot;5&quot;/&gt;&lt;property id=&quot;20300&quot; value=&quot;Slide 37 - &amp;quot;Gráficos&amp;quot;&quot;/&gt;&lt;property id=&quot;20307&quot; value=&quot;572&quot;/&gt;&lt;/object&gt;&lt;object type=&quot;3&quot; unique_id=&quot;10040&quot;&gt;&lt;property id=&quot;20148&quot; value=&quot;5&quot;/&gt;&lt;property id=&quot;20300&quot; value=&quot;Slide 38 - &amp;quot;Gráficos&amp;quot;&quot;/&gt;&lt;property id=&quot;20307&quot; value=&quot;573&quot;/&gt;&lt;/object&gt;&lt;object type=&quot;3&quot; unique_id=&quot;10041&quot;&gt;&lt;property id=&quot;20148&quot; value=&quot;5&quot;/&gt;&lt;property id=&quot;20300&quot; value=&quot;Slide 39 - &amp;quot;Gráficos&amp;quot;&quot;/&gt;&lt;property id=&quot;20307&quot; value=&quot;574&quot;/&gt;&lt;/object&gt;&lt;object type=&quot;3&quot; unique_id=&quot;10042&quot;&gt;&lt;property id=&quot;20148&quot; value=&quot;5&quot;/&gt;&lt;property id=&quot;20300&quot; value=&quot;Slide 40 - &amp;quot;Gráficos&amp;quot;&quot;/&gt;&lt;property id=&quot;20307&quot; value=&quot;566&quot;/&gt;&lt;/object&gt;&lt;object type=&quot;3&quot; unique_id=&quot;10043&quot;&gt;&lt;property id=&quot;20148&quot; value=&quot;5&quot;/&gt;&lt;property id=&quot;20300&quot; value=&quot;Slide 41 - &amp;quot;Gráficos&amp;quot;&quot;/&gt;&lt;property id=&quot;20307&quot; value=&quot;568&quot;/&gt;&lt;/object&gt;&lt;object type=&quot;3&quot; unique_id=&quot;10044&quot;&gt;&lt;property id=&quot;20148&quot; value=&quot;5&quot;/&gt;&lt;property id=&quot;20300&quot; value=&quot;Slide 43 - &amp;quot;Gráficos&amp;quot;&quot;/&gt;&lt;property id=&quot;20307&quot; value=&quot;576&quot;/&gt;&lt;/object&gt;&lt;object type=&quot;3&quot; unique_id=&quot;10045&quot;&gt;&lt;property id=&quot;20148&quot; value=&quot;5&quot;/&gt;&lt;property id=&quot;20300&quot; value=&quot;Slide 44 - &amp;quot;Gráficos&amp;quot;&quot;/&gt;&lt;property id=&quot;20307&quot; value=&quot;577&quot;/&gt;&lt;/object&gt;&lt;object type=&quot;3&quot; unique_id=&quot;10046&quot;&gt;&lt;property id=&quot;20148&quot; value=&quot;5&quot;/&gt;&lt;property id=&quot;20300&quot; value=&quot;Slide 45 - &amp;quot;Gráficos&amp;quot;&quot;/&gt;&lt;property id=&quot;20307&quot; value=&quot;578&quot;/&gt;&lt;/object&gt;&lt;object type=&quot;3&quot; unique_id=&quot;10047&quot;&gt;&lt;property id=&quot;20148&quot; value=&quot;5&quot;/&gt;&lt;property id=&quot;20300&quot; value=&quot;Slide 46 - &amp;quot;Gráficos&amp;quot;&quot;/&gt;&lt;property id=&quot;20307&quot; value=&quot;580&quot;/&gt;&lt;/object&gt;&lt;object type=&quot;3&quot; unique_id=&quot;10048&quot;&gt;&lt;property id=&quot;20148&quot; value=&quot;5&quot;/&gt;&lt;property id=&quot;20300&quot; value=&quot;Slide 47 - &amp;quot;Gráficos&amp;quot;&quot;/&gt;&lt;property id=&quot;20307&quot; value=&quot;581&quot;/&gt;&lt;/object&gt;&lt;object type=&quot;3&quot; unique_id=&quot;10049&quot;&gt;&lt;property id=&quot;20148&quot; value=&quot;5&quot;/&gt;&lt;property id=&quot;20300&quot; value=&quot;Slide 48 - &amp;quot;Gráficos&amp;quot;&quot;/&gt;&lt;property id=&quot;20307&quot; value=&quot;582&quot;/&gt;&lt;/object&gt;&lt;object type=&quot;3&quot; unique_id=&quot;10050&quot;&gt;&lt;property id=&quot;20148&quot; value=&quot;5&quot;/&gt;&lt;property id=&quot;20300&quot; value=&quot;Slide 49 - &amp;quot;Gráficos&amp;quot;&quot;/&gt;&lt;property id=&quot;20307&quot; value=&quot;583&quot;/&gt;&lt;/object&gt;&lt;object type=&quot;3&quot; unique_id=&quot;10051&quot;&gt;&lt;property id=&quot;20148&quot; value=&quot;5&quot;/&gt;&lt;property id=&quot;20300&quot; value=&quot;Slide 50 - &amp;quot;Gráficos&amp;quot;&quot;/&gt;&lt;property id=&quot;20307&quot; value=&quot;584&quot;/&gt;&lt;/object&gt;&lt;object type=&quot;3&quot; unique_id=&quot;10052&quot;&gt;&lt;property id=&quot;20148&quot; value=&quot;5&quot;/&gt;&lt;property id=&quot;20300&quot; value=&quot;Slide 51 - &amp;quot;Gráficos&amp;quot;&quot;/&gt;&lt;property id=&quot;20307&quot; value=&quot;575&quot;/&gt;&lt;/object&gt;&lt;object type=&quot;3&quot; unique_id=&quot;10053&quot;&gt;&lt;property id=&quot;20148&quot; value=&quot;5&quot;/&gt;&lt;property id=&quot;20300&quot; value=&quot;Slide 3 - &amp;quot;Cronograma&amp;quot;&quot;/&gt;&lt;property id=&quot;20307&quot; value=&quot;585&quot;/&gt;&lt;/object&gt;&lt;object type=&quot;3&quot; unique_id=&quot;10054&quot;&gt;&lt;property id=&quot;20148&quot; value=&quot;5&quot;/&gt;&lt;property id=&quot;20300&quot; value=&quot;Slide 10 - &amp;quot;Rápida Revisão&amp;quot;&quot;/&gt;&lt;property id=&quot;20307&quot; value=&quot;586&quot;/&gt;&lt;/object&gt;&lt;object type=&quot;3&quot; unique_id=&quot;10055&quot;&gt;&lt;property id=&quot;20148&quot; value=&quot;5&quot;/&gt;&lt;property id=&quot;20300&quot; value=&quot;Slide 42 - &amp;quot;Aviso!&amp;quot;&quot;/&gt;&lt;property id=&quot;20307&quot; value=&quot;587&quot;/&gt;&lt;/object&gt;&lt;object type=&quot;3&quot; unique_id=&quot;10056&quot;&gt;&lt;property id=&quot;20148&quot; value=&quot;5&quot;/&gt;&lt;property id=&quot;20300&quot; value=&quot;Slide 52 - &amp;quot;Gráficos não Lineares&amp;quot;&quot;/&gt;&lt;property id=&quot;20307&quot; value=&quot;588&quot;/&gt;&lt;/object&gt;&lt;object type=&quot;3&quot; unique_id=&quot;10057&quot;&gt;&lt;property id=&quot;20148&quot; value=&quot;5&quot;/&gt;&lt;property id=&quot;20300&quot; value=&quot;Slide 53 - &amp;quot;Gráficos não Lineares&amp;quot;&quot;/&gt;&lt;property id=&quot;20307&quot; value=&quot;589&quot;/&gt;&lt;/object&gt;&lt;object type=&quot;3&quot; unique_id=&quot;10058&quot;&gt;&lt;property id=&quot;20148&quot; value=&quot;5&quot;/&gt;&lt;property id=&quot;20300&quot; value=&quot;Slide 54 - &amp;quot;Linearização de Gráficos&amp;quot;&quot;/&gt;&lt;property id=&quot;20307&quot; value=&quot;590&quot;/&gt;&lt;/object&gt;&lt;object type=&quot;3&quot; unique_id=&quot;10059&quot;&gt;&lt;property id=&quot;20148&quot; value=&quot;5&quot;/&gt;&lt;property id=&quot;20300&quot; value=&quot;Slide 55 - &amp;quot;Transformação em Lineares&amp;quot;&quot;/&gt;&lt;property id=&quot;20307&quot; value=&quot;591&quot;/&gt;&lt;/object&gt;&lt;object type=&quot;3&quot; unique_id=&quot;10060&quot;&gt;&lt;property id=&quot;20148&quot; value=&quot;5&quot;/&gt;&lt;property id=&quot;20300&quot; value=&quot;Slide 56 - &amp;quot;Construção De Gráficos&amp;quot;&quot;/&gt;&lt;property id=&quot;20307&quot; value=&quot;645&quot;/&gt;&lt;/object&gt;&lt;object type=&quot;3&quot; unique_id=&quot;10061&quot;&gt;&lt;property id=&quot;20148&quot; value=&quot;5&quot;/&gt;&lt;property id=&quot;20300&quot; value=&quot;Slide 57 - &amp;quot;Escala Linear&amp;quot;&quot;/&gt;&lt;property id=&quot;20307&quot; value=&quot;593&quot;/&gt;&lt;/object&gt;&lt;object type=&quot;3&quot; unique_id=&quot;10062&quot;&gt;&lt;property id=&quot;20148&quot; value=&quot;5&quot;/&gt;&lt;property id=&quot;20300&quot; value=&quot;Slide 58 - &amp;quot;Escala Linear&amp;quot;&quot;/&gt;&lt;property id=&quot;20307&quot; value=&quot;594&quot;/&gt;&lt;/object&gt;&lt;object type=&quot;3&quot; unique_id=&quot;10063&quot;&gt;&lt;property id=&quot;20148&quot; value=&quot;5&quot;/&gt;&lt;property id=&quot;20300&quot; value=&quot;Slide 59 - &amp;quot;Escala Logaritmica&amp;quot;&quot;/&gt;&lt;property id=&quot;20307&quot; value=&quot;596&quot;/&gt;&lt;/object&gt;&lt;object type=&quot;3&quot; unique_id=&quot;10064&quot;&gt;&lt;property id=&quot;20148&quot; value=&quot;5&quot;/&gt;&lt;property id=&quot;20300&quot; value=&quot;Slide 60 - &amp;quot;Escala Logaritmica&amp;quot;&quot;/&gt;&lt;property id=&quot;20307&quot; value=&quot;597&quot;/&gt;&lt;/object&gt;&lt;object type=&quot;3&quot; unique_id=&quot;10065&quot;&gt;&lt;property id=&quot;20148&quot; value=&quot;5&quot;/&gt;&lt;property id=&quot;20300&quot; value=&quot;Slide 61 - &amp;quot;Escala Logaritmica&amp;quot;&quot;/&gt;&lt;property id=&quot;20307&quot; value=&quot;598&quot;/&gt;&lt;/object&gt;&lt;object type=&quot;3&quot; unique_id=&quot;10066&quot;&gt;&lt;property id=&quot;20148&quot; value=&quot;5&quot;/&gt;&lt;property id=&quot;20300&quot; value=&quot;Slide 62 - &amp;quot;Escala Logaritmica&amp;quot;&quot;/&gt;&lt;property id=&quot;20307&quot; value=&quot;599&quot;/&gt;&lt;/object&gt;&lt;object type=&quot;3&quot; unique_id=&quot;10067&quot;&gt;&lt;property id=&quot;20148&quot; value=&quot;5&quot;/&gt;&lt;property id=&quot;20300&quot; value=&quot;Slide 63 - &amp;quot;Escala Logaritmica&amp;quot;&quot;/&gt;&lt;property id=&quot;20307&quot; value=&quot;600&quot;/&gt;&lt;/object&gt;&lt;object type=&quot;3&quot; unique_id=&quot;10068&quot;&gt;&lt;property id=&quot;20148&quot; value=&quot;5&quot;/&gt;&lt;property id=&quot;20300&quot; value=&quot;Slide 64 - &amp;quot;Escala Logaritmica&amp;quot;&quot;/&gt;&lt;property id=&quot;20307&quot; value=&quot;601&quot;/&gt;&lt;/object&gt;&lt;object type=&quot;3&quot; unique_id=&quot;10069&quot;&gt;&lt;property id=&quot;20148&quot; value=&quot;5&quot;/&gt;&lt;property id=&quot;20300&quot; value=&quot;Slide 65 - &amp;quot;Uso de Papel Mono-Log&amp;quot;&quot;/&gt;&lt;property id=&quot;20307&quot; value=&quot;602&quot;/&gt;&lt;/object&gt;&lt;object type=&quot;3&quot; unique_id=&quot;10070&quot;&gt;&lt;property id=&quot;20148&quot; value=&quot;5&quot;/&gt;&lt;property id=&quot;20300&quot; value=&quot;Slide 66 - &amp;quot;Uso de Papel Mono-Log&amp;quot;&quot;/&gt;&lt;property id=&quot;20307&quot; value=&quot;603&quot;/&gt;&lt;/object&gt;&lt;object type=&quot;3&quot; unique_id=&quot;10071&quot;&gt;&lt;property id=&quot;20148&quot; value=&quot;5&quot;/&gt;&lt;property id=&quot;20300&quot; value=&quot;Slide 67 - &amp;quot;Uso de Papel Mono-Log&amp;quot;&quot;/&gt;&lt;property id=&quot;20307&quot; value=&quot;604&quot;/&gt;&lt;/object&gt;&lt;object type=&quot;3&quot; unique_id=&quot;10072&quot;&gt;&lt;property id=&quot;20148&quot; value=&quot;5&quot;/&gt;&lt;property id=&quot;20300&quot; value=&quot;Slide 68 - &amp;quot;Uso de Papel Mono-Log&amp;quot;&quot;/&gt;&lt;property id=&quot;20307&quot; value=&quot;606&quot;/&gt;&lt;/object&gt;&lt;object type=&quot;3&quot; unique_id=&quot;10073&quot;&gt;&lt;property id=&quot;20148&quot; value=&quot;5&quot;/&gt;&lt;property id=&quot;20300&quot; value=&quot;Slide 69 - &amp;quot;Uso de Papel Mono-Log&amp;quot;&quot;/&gt;&lt;property id=&quot;20307&quot; value=&quot;607&quot;/&gt;&lt;/object&gt;&lt;object type=&quot;3&quot; unique_id=&quot;10074&quot;&gt;&lt;property id=&quot;20148&quot; value=&quot;5&quot;/&gt;&lt;property id=&quot;20300&quot; value=&quot;Slide 70 - &amp;quot;Uso de Papel Mono-Log&amp;quot;&quot;/&gt;&lt;property id=&quot;20307&quot; value=&quot;608&quot;/&gt;&lt;/object&gt;&lt;object type=&quot;3&quot; unique_id=&quot;10075&quot;&gt;&lt;property id=&quot;20148&quot; value=&quot;5&quot;/&gt;&lt;property id=&quot;20300&quot; value=&quot;Slide 71 - &amp;quot;Uso de Papel Mono-Log&amp;quot;&quot;/&gt;&lt;property id=&quot;20307&quot; value=&quot;609&quot;/&gt;&lt;/object&gt;&lt;object type=&quot;3&quot; unique_id=&quot;10076&quot;&gt;&lt;property id=&quot;20148&quot; value=&quot;5&quot;/&gt;&lt;property id=&quot;20300&quot; value=&quot;Slide 72 - &amp;quot;Uso de Papel Mono-Log&amp;quot;&quot;/&gt;&lt;property id=&quot;20307&quot; value=&quot;610&quot;/&gt;&lt;/object&gt;&lt;object type=&quot;3&quot; unique_id=&quot;10077&quot;&gt;&lt;property id=&quot;20148&quot; value=&quot;5&quot;/&gt;&lt;property id=&quot;20300&quot; value=&quot;Slide 73 - &amp;quot;Gráficos não Lineares&amp;quot;&quot;/&gt;&lt;property id=&quot;20307&quot; value=&quot;646&quot;/&gt;&lt;/object&gt;&lt;object type=&quot;3&quot; unique_id=&quot;10078&quot;&gt;&lt;property id=&quot;20148&quot; value=&quot;5&quot;/&gt;&lt;property id=&quot;20300&quot; value=&quot;Slide 74 - &amp;quot;Gráficos não Lineares&amp;quot;&quot;/&gt;&lt;property id=&quot;20307&quot; value=&quot;613&quot;/&gt;&lt;/object&gt;&lt;object type=&quot;3&quot; unique_id=&quot;10079&quot;&gt;&lt;property id=&quot;20148&quot; value=&quot;5&quot;/&gt;&lt;property id=&quot;20300&quot; value=&quot;Slide 75 - &amp;quot;Linearização de Gráficos&amp;quot;&quot;/&gt;&lt;property id=&quot;20307&quot; value=&quot;614&quot;/&gt;&lt;/object&gt;&lt;object type=&quot;3&quot; unique_id=&quot;10080&quot;&gt;&lt;property id=&quot;20148&quot; value=&quot;5&quot;/&gt;&lt;property id=&quot;20300&quot; value=&quot;Slide 76 - &amp;quot;Linearização de Gráficos&amp;quot;&quot;/&gt;&lt;property id=&quot;20307&quot; value=&quot;615&quot;/&gt;&lt;/object&gt;&lt;object type=&quot;3&quot; unique_id=&quot;10081&quot;&gt;&lt;property id=&quot;20148&quot; value=&quot;5&quot;/&gt;&lt;property id=&quot;20300&quot; value=&quot;Slide 77 - &amp;quot;Linearização de Gráficos – Funções Polinomiais.&amp;quot;&quot;/&gt;&lt;property id=&quot;20307&quot; value=&quot;616&quot;/&gt;&lt;/object&gt;&lt;object type=&quot;3&quot; unique_id=&quot;10082&quot;&gt;&lt;property id=&quot;20148&quot; value=&quot;5&quot;/&gt;&lt;property id=&quot;20300&quot; value=&quot;Slide 78 - &amp;quot;Linearização de Gráficos – Funções Polinomiais.&amp;quot;&quot;/&gt;&lt;property id=&quot;20307&quot; value=&quot;617&quot;/&gt;&lt;/object&gt;&lt;object type=&quot;3&quot; unique_id=&quot;10083&quot;&gt;&lt;property id=&quot;20148&quot; value=&quot;5&quot;/&gt;&lt;property id=&quot;20300&quot; value=&quot;Slide 79 - &amp;quot;Linearização de Gráficos – Funções Polinomiais.&amp;quot;&quot;/&gt;&lt;property id=&quot;20307&quot; value=&quot;618&quot;/&gt;&lt;/object&gt;&lt;object type=&quot;3&quot; unique_id=&quot;10084&quot;&gt;&lt;property id=&quot;20148&quot; value=&quot;5&quot;/&gt;&lt;property id=&quot;20300&quot; value=&quot;Slide 80 - &amp;quot;Linearização de Gráficos – Funções Polinomiais.&amp;quot;&quot;/&gt;&lt;property id=&quot;20307&quot; value=&quot;61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JRAulas">
  <a:themeElements>
    <a:clrScheme name="Personalizar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Times New Roman-fonte 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RAulas" id="{D5D4E4A0-58C8-5540-83DF-1EF9CBBC9EE8}" vid="{23166417-DC1E-4F4B-8502-D5601777F903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424FE5-DF70-4610-99ED-0C8484918759}">
  <we:reference id="wa104116086" version="1.0.0.0" store="en-us" storeType="OMEX"/>
  <we:alternateReferences>
    <we:reference id="WA104116086" version="1.0.0.0" store="WA10411608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JRAulas</Template>
  <TotalTime>23016</TotalTime>
  <Words>4774</Words>
  <Application>Microsoft Macintosh PowerPoint</Application>
  <PresentationFormat>Widescreen</PresentationFormat>
  <Paragraphs>947</Paragraphs>
  <Slides>49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9" baseType="lpstr">
      <vt:lpstr>Arial</vt:lpstr>
      <vt:lpstr>Arial Rounded MT Bold</vt:lpstr>
      <vt:lpstr>Calibri</vt:lpstr>
      <vt:lpstr>Cambria Math</vt:lpstr>
      <vt:lpstr>Stencil Std</vt:lpstr>
      <vt:lpstr>Times</vt:lpstr>
      <vt:lpstr>Times New Roman</vt:lpstr>
      <vt:lpstr>Wingdings</vt:lpstr>
      <vt:lpstr>Wingdings 2</vt:lpstr>
      <vt:lpstr>JRAulas</vt:lpstr>
      <vt:lpstr>Física Experimental  2022/01</vt:lpstr>
      <vt:lpstr>Normas de Segurança no Laboratório</vt:lpstr>
      <vt:lpstr>Normas de Segurança no Laboratório</vt:lpstr>
      <vt:lpstr>Normas de Segurança no Laboratório</vt:lpstr>
      <vt:lpstr>Cuidado!</vt:lpstr>
      <vt:lpstr>Apresentação do Curso</vt:lpstr>
      <vt:lpstr>Apresentação do Curso</vt:lpstr>
      <vt:lpstr>Cronograma</vt:lpstr>
      <vt:lpstr>Cronograma</vt:lpstr>
      <vt:lpstr>Cronograma</vt:lpstr>
      <vt:lpstr>Apresentação do Curso</vt:lpstr>
      <vt:lpstr>Informações Gerais</vt:lpstr>
      <vt:lpstr>Grandezas Físicas e Padrões de Medidas</vt:lpstr>
      <vt:lpstr>Grandezas Físicas</vt:lpstr>
      <vt:lpstr>Grandezas Físicas, Padrões e Unidades</vt:lpstr>
      <vt:lpstr>Grandezas Físicas, Padrões e Unidades</vt:lpstr>
      <vt:lpstr>Grandezas Físicas, Padrões e Unidades</vt:lpstr>
      <vt:lpstr>Grandezas Físicas, Padrões e Unidades</vt:lpstr>
      <vt:lpstr>Sistema Internacional de Unidades - SI</vt:lpstr>
      <vt:lpstr>Sistema Internacional de Unidades - SI</vt:lpstr>
      <vt:lpstr>Sistema Internacional de Unidades - SI</vt:lpstr>
      <vt:lpstr>O Padrão de Tempo</vt:lpstr>
      <vt:lpstr>O Padrão de Comprimento</vt:lpstr>
      <vt:lpstr>O Padrão de Massa</vt:lpstr>
      <vt:lpstr>Os Outros Padrões</vt:lpstr>
      <vt:lpstr>Grandezas Físicas Diretas</vt:lpstr>
      <vt:lpstr>Grandezas Físicas e Padrões de Medidas</vt:lpstr>
      <vt:lpstr>Grandezas Físicas e Padrões de Medidas</vt:lpstr>
      <vt:lpstr>Grandezas Físicas e Padrões de Medidas</vt:lpstr>
      <vt:lpstr>Grandezas Físicas e Padrões de Medidas</vt:lpstr>
      <vt:lpstr>Padrões de Medidas das Grandezas</vt:lpstr>
      <vt:lpstr>Grandezas Físicas e Padrões de Medidas</vt:lpstr>
      <vt:lpstr>Grandezas Físicas e Padrões de Medidas</vt:lpstr>
      <vt:lpstr>GRANDEZAS FÍSICAS </vt:lpstr>
      <vt:lpstr>Ordem de grandeza das quantidades</vt:lpstr>
      <vt:lpstr>Ordem de Grandeza</vt:lpstr>
      <vt:lpstr>Ordem de Grandeza</vt:lpstr>
      <vt:lpstr>Algarismos Significativos </vt:lpstr>
      <vt:lpstr>Algarismos Significativos </vt:lpstr>
      <vt:lpstr>Algarismos Significativos </vt:lpstr>
      <vt:lpstr>Algarismos Significativos </vt:lpstr>
      <vt:lpstr>Algarismos Significativos </vt:lpstr>
      <vt:lpstr>Algarismos Significativos </vt:lpstr>
      <vt:lpstr>Algarismos Significativos </vt:lpstr>
      <vt:lpstr>Algarismos Significativos </vt:lpstr>
      <vt:lpstr>Algarismos Significativos </vt:lpstr>
      <vt:lpstr>Algarismos Significativos </vt:lpstr>
      <vt:lpstr>Algarismos Significativos</vt:lpstr>
      <vt:lpstr>Bibliografia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Física Experimental</dc:title>
  <dc:creator>José Rafael Capua Proveti</dc:creator>
  <cp:lastModifiedBy>Microsoft Office User</cp:lastModifiedBy>
  <cp:revision>912</cp:revision>
  <cp:lastPrinted>2018-03-12T11:30:45Z</cp:lastPrinted>
  <dcterms:created xsi:type="dcterms:W3CDTF">2005-04-17T17:57:02Z</dcterms:created>
  <dcterms:modified xsi:type="dcterms:W3CDTF">2022-05-29T13:29:27Z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TC010438371036</vt:lpwstr>
  </property>
</Properties>
</file>